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5"/>
    <p:sldMasterId id="214748367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y="5143500" cx="9144000"/>
  <p:notesSz cx="6858000" cy="9144000"/>
  <p:embeddedFontLst>
    <p:embeddedFont>
      <p:font typeface="Josefin Slab"/>
      <p:regular r:id="rId49"/>
      <p:bold r:id="rId50"/>
      <p:italic r:id="rId51"/>
      <p:boldItalic r:id="rId52"/>
    </p:embeddedFont>
    <p:embeddedFont>
      <p:font typeface="Elsie Swash Caps"/>
      <p:regular r:id="rId53"/>
    </p:embeddedFont>
    <p:embeddedFont>
      <p:font typeface="Proxima Nova"/>
      <p:regular r:id="rId54"/>
      <p:bold r:id="rId55"/>
      <p:italic r:id="rId56"/>
      <p:boldItalic r:id="rId57"/>
    </p:embeddedFont>
    <p:embeddedFont>
      <p:font typeface="Roboto Medium"/>
      <p:regular r:id="rId58"/>
      <p:bold r:id="rId59"/>
      <p:italic r:id="rId60"/>
      <p:boldItalic r:id="rId61"/>
    </p:embeddedFont>
    <p:embeddedFont>
      <p:font typeface="Proxima Nova Semibold"/>
      <p:regular r:id="rId62"/>
      <p:bold r:id="rId63"/>
      <p:boldItalic r:id="rId64"/>
    </p:embeddedFont>
    <p:embeddedFont>
      <p:font typeface="Roboto Light"/>
      <p:regular r:id="rId65"/>
      <p:bold r:id="rId66"/>
      <p:italic r:id="rId67"/>
      <p:boldItalic r:id="rId68"/>
    </p:embeddedFont>
    <p:embeddedFont>
      <p:font typeface="Amatic SC"/>
      <p:regular r:id="rId69"/>
      <p:bold r:id="rId70"/>
    </p:embeddedFont>
    <p:embeddedFont>
      <p:font typeface="BenchNine"/>
      <p:regular r:id="rId71"/>
      <p:bold r:id="rId72"/>
    </p:embeddedFont>
    <p:embeddedFont>
      <p:font typeface="Didact Gothic"/>
      <p:regular r:id="rId73"/>
    </p:embeddedFont>
    <p:embeddedFont>
      <p:font typeface="Josefin Sans"/>
      <p:regular r:id="rId74"/>
      <p:bold r:id="rId75"/>
      <p:italic r:id="rId76"/>
      <p:boldItalic r:id="rId77"/>
    </p:embeddedFont>
    <p:embeddedFont>
      <p:font typeface="Barlow Semi Condensed"/>
      <p:regular r:id="rId78"/>
      <p:bold r:id="rId79"/>
      <p:italic r:id="rId80"/>
      <p:boldItalic r:id="rId81"/>
    </p:embeddedFont>
    <p:embeddedFont>
      <p:font typeface="Josefin Sans Thin"/>
      <p:regular r:id="rId82"/>
      <p:bold r:id="rId83"/>
      <p:italic r:id="rId84"/>
      <p:boldItalic r:id="rId85"/>
    </p:embeddedFont>
    <p:embeddedFont>
      <p:font typeface="Barlow Semi Condensed SemiBold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2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09BE113-1D19-4C69-8208-D13703A30690}">
  <a:tblStyle styleId="{409BE113-1D19-4C69-8208-D13703A306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8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JosefinSansThin-italic.fntdata"/><Relationship Id="rId83" Type="http://schemas.openxmlformats.org/officeDocument/2006/relationships/font" Target="fonts/JosefinSansThin-bold.fntdata"/><Relationship Id="rId42" Type="http://schemas.openxmlformats.org/officeDocument/2006/relationships/slide" Target="slides/slide35.xml"/><Relationship Id="rId86" Type="http://schemas.openxmlformats.org/officeDocument/2006/relationships/font" Target="fonts/BarlowSemiCondensedSemiBold-regular.fntdata"/><Relationship Id="rId41" Type="http://schemas.openxmlformats.org/officeDocument/2006/relationships/slide" Target="slides/slide34.xml"/><Relationship Id="rId85" Type="http://schemas.openxmlformats.org/officeDocument/2006/relationships/font" Target="fonts/JosefinSansThin-boldItalic.fntdata"/><Relationship Id="rId44" Type="http://schemas.openxmlformats.org/officeDocument/2006/relationships/slide" Target="slides/slide37.xml"/><Relationship Id="rId88" Type="http://schemas.openxmlformats.org/officeDocument/2006/relationships/font" Target="fonts/BarlowSemiCondensedSemiBold-italic.fntdata"/><Relationship Id="rId43" Type="http://schemas.openxmlformats.org/officeDocument/2006/relationships/slide" Target="slides/slide36.xml"/><Relationship Id="rId87" Type="http://schemas.openxmlformats.org/officeDocument/2006/relationships/font" Target="fonts/BarlowSemiCondensedSemiBold-bold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BarlowSemiCondensedSemiBold-boldItalic.fntdata"/><Relationship Id="rId80" Type="http://schemas.openxmlformats.org/officeDocument/2006/relationships/font" Target="fonts/BarlowSemiCondensed-italic.fntdata"/><Relationship Id="rId82" Type="http://schemas.openxmlformats.org/officeDocument/2006/relationships/font" Target="fonts/JosefinSansThin-regular.fntdata"/><Relationship Id="rId81" Type="http://schemas.openxmlformats.org/officeDocument/2006/relationships/font" Target="fonts/BarlowSemiCondensed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font" Target="fonts/JosefinSlab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DidactGothic-regular.fntdata"/><Relationship Id="rId72" Type="http://schemas.openxmlformats.org/officeDocument/2006/relationships/font" Target="fonts/BenchNine-bold.fntdata"/><Relationship Id="rId31" Type="http://schemas.openxmlformats.org/officeDocument/2006/relationships/slide" Target="slides/slide24.xml"/><Relationship Id="rId75" Type="http://schemas.openxmlformats.org/officeDocument/2006/relationships/font" Target="fonts/JosefinSans-bold.fntdata"/><Relationship Id="rId30" Type="http://schemas.openxmlformats.org/officeDocument/2006/relationships/slide" Target="slides/slide23.xml"/><Relationship Id="rId74" Type="http://schemas.openxmlformats.org/officeDocument/2006/relationships/font" Target="fonts/JosefinSans-regular.fntdata"/><Relationship Id="rId33" Type="http://schemas.openxmlformats.org/officeDocument/2006/relationships/slide" Target="slides/slide26.xml"/><Relationship Id="rId77" Type="http://schemas.openxmlformats.org/officeDocument/2006/relationships/font" Target="fonts/JosefinSans-boldItalic.fntdata"/><Relationship Id="rId32" Type="http://schemas.openxmlformats.org/officeDocument/2006/relationships/slide" Target="slides/slide25.xml"/><Relationship Id="rId76" Type="http://schemas.openxmlformats.org/officeDocument/2006/relationships/font" Target="fonts/JosefinSans-italic.fntdata"/><Relationship Id="rId35" Type="http://schemas.openxmlformats.org/officeDocument/2006/relationships/slide" Target="slides/slide28.xml"/><Relationship Id="rId79" Type="http://schemas.openxmlformats.org/officeDocument/2006/relationships/font" Target="fonts/BarlowSemiCondensed-bold.fntdata"/><Relationship Id="rId34" Type="http://schemas.openxmlformats.org/officeDocument/2006/relationships/slide" Target="slides/slide27.xml"/><Relationship Id="rId78" Type="http://schemas.openxmlformats.org/officeDocument/2006/relationships/font" Target="fonts/BarlowSemiCondensed-regular.fntdata"/><Relationship Id="rId71" Type="http://schemas.openxmlformats.org/officeDocument/2006/relationships/font" Target="fonts/BenchNine-regular.fntdata"/><Relationship Id="rId70" Type="http://schemas.openxmlformats.org/officeDocument/2006/relationships/font" Target="fonts/AmaticSC-bold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ProximaNovaSemibold-regular.fntdata"/><Relationship Id="rId61" Type="http://schemas.openxmlformats.org/officeDocument/2006/relationships/font" Target="fonts/RobotoMedium-boldItalic.fntdata"/><Relationship Id="rId20" Type="http://schemas.openxmlformats.org/officeDocument/2006/relationships/slide" Target="slides/slide13.xml"/><Relationship Id="rId64" Type="http://schemas.openxmlformats.org/officeDocument/2006/relationships/font" Target="fonts/ProximaNovaSemibold-boldItalic.fntdata"/><Relationship Id="rId63" Type="http://schemas.openxmlformats.org/officeDocument/2006/relationships/font" Target="fonts/ProximaNovaSemibold-bold.fntdata"/><Relationship Id="rId22" Type="http://schemas.openxmlformats.org/officeDocument/2006/relationships/slide" Target="slides/slide15.xml"/><Relationship Id="rId66" Type="http://schemas.openxmlformats.org/officeDocument/2006/relationships/font" Target="fonts/RobotoLight-bold.fntdata"/><Relationship Id="rId21" Type="http://schemas.openxmlformats.org/officeDocument/2006/relationships/slide" Target="slides/slide14.xml"/><Relationship Id="rId65" Type="http://schemas.openxmlformats.org/officeDocument/2006/relationships/font" Target="fonts/RobotoLight-regular.fntdata"/><Relationship Id="rId24" Type="http://schemas.openxmlformats.org/officeDocument/2006/relationships/slide" Target="slides/slide17.xml"/><Relationship Id="rId68" Type="http://schemas.openxmlformats.org/officeDocument/2006/relationships/font" Target="fonts/RobotoLight-boldItalic.fntdata"/><Relationship Id="rId23" Type="http://schemas.openxmlformats.org/officeDocument/2006/relationships/slide" Target="slides/slide16.xml"/><Relationship Id="rId67" Type="http://schemas.openxmlformats.org/officeDocument/2006/relationships/font" Target="fonts/RobotoLight-italic.fntdata"/><Relationship Id="rId60" Type="http://schemas.openxmlformats.org/officeDocument/2006/relationships/font" Target="fonts/RobotoMedium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AmaticSC-regular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JosefinSlab-italic.fntdata"/><Relationship Id="rId50" Type="http://schemas.openxmlformats.org/officeDocument/2006/relationships/font" Target="fonts/JosefinSlab-bold.fntdata"/><Relationship Id="rId53" Type="http://schemas.openxmlformats.org/officeDocument/2006/relationships/font" Target="fonts/ElsieSwashCaps-regular.fntdata"/><Relationship Id="rId52" Type="http://schemas.openxmlformats.org/officeDocument/2006/relationships/font" Target="fonts/JosefinSlab-boldItalic.fntdata"/><Relationship Id="rId11" Type="http://schemas.openxmlformats.org/officeDocument/2006/relationships/slide" Target="slides/slide4.xml"/><Relationship Id="rId55" Type="http://schemas.openxmlformats.org/officeDocument/2006/relationships/font" Target="fonts/ProximaNova-bold.fntdata"/><Relationship Id="rId10" Type="http://schemas.openxmlformats.org/officeDocument/2006/relationships/slide" Target="slides/slide3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6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5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8.xml"/><Relationship Id="rId59" Type="http://schemas.openxmlformats.org/officeDocument/2006/relationships/font" Target="fonts/RobotoMedium-bold.fntdata"/><Relationship Id="rId14" Type="http://schemas.openxmlformats.org/officeDocument/2006/relationships/slide" Target="slides/slide7.xml"/><Relationship Id="rId58" Type="http://schemas.openxmlformats.org/officeDocument/2006/relationships/font" Target="fonts/RobotoMedium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83118c0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83118c0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083711ead_3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083711ead_3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083711ead_2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083711ead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083711ea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083711ea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083711ead_2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083711ead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083711ea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7083711ea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7083711ead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7083711ead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083711ead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083711ead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7083711ead_2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7083711ead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083711ead_2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083711ead_2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083711ead_2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083711ead_2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8288d42c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08288d42c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7083118c0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7083118c0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083711ead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083711ead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7083118e57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7083118e57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083118e57_1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083118e57_1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088134922_0_12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088134922_0_12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6f2c19bfb4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6f2c19bfb4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708813492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708813492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08813492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08813492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08813492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08813492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7088134922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7088134922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08288d42c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08288d42c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82" name="Shape 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3" name="Google Shape;7583;g7088134922_0_6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4" name="Google Shape;7584;g7088134922_0_6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09" name="Shape 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0" name="Google Shape;8010;g7088134922_0_7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1" name="Google Shape;8011;g7088134922_0_7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72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3" name="Google Shape;8173;g7088134922_0_7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4" name="Google Shape;8174;g7088134922_0_7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74" name="Shape 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5" name="Google Shape;8575;g7088134922_0_7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6" name="Google Shape;8576;g7088134922_0_7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45" name="Shape 8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6" name="Google Shape;8946;g7088134922_0_8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7" name="Google Shape;8947;g7088134922_0_8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22" name="Shape 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3" name="Google Shape;9323;g7088134922_0_8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4" name="Google Shape;9324;g7088134922_0_8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53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g7088134922_0_8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5" name="Google Shape;9755;g7088134922_0_8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46" name="Shape 1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" name="Google Shape;10547;g7088134922_0_9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8" name="Google Shape;10548;g7088134922_0_9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87" name="Shape 1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8" name="Google Shape;11288;g7088134922_0_10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9" name="Google Shape;11289;g7088134922_0_10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80" name="Shape 1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" name="Google Shape;11981;g7088134922_0_11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2" name="Google Shape;11982;g7088134922_0_11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82" name="Shape 1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3" name="Google Shape;12283;g7088134922_0_11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4" name="Google Shape;12284;g7088134922_0_11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16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g7088134922_0_11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Google Shape;12918;g7088134922_0_11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83711ead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83711ead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83711ead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83711ead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083711ead_2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083711ead_2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7083118e57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7083118e57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cecdfb47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cecdfb47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11" name="Google Shape;11;p2"/>
              <p:cNvSpPr/>
              <p:nvPr/>
            </p:nvSpPr>
            <p:spPr>
              <a:xfrm flipH="1" rot="10800000">
                <a:off x="7400" y="-200"/>
                <a:ext cx="1317300" cy="51435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flipH="1" rot="10800000">
                <a:off x="0" y="567"/>
                <a:ext cx="1905900" cy="43554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flipH="1" rot="10800000">
                <a:off x="-1" y="-22025"/>
                <a:ext cx="1909500" cy="28344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flipH="1" rot="10800000">
                <a:off x="0" y="-21825"/>
                <a:ext cx="2967900" cy="11805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16" name="Google Shape;16;p2"/>
              <p:cNvSpPr/>
              <p:nvPr/>
            </p:nvSpPr>
            <p:spPr>
              <a:xfrm flipH="1" rot="10800000">
                <a:off x="7400" y="-200"/>
                <a:ext cx="1317300" cy="51435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 rot="10800000">
                <a:off x="0" y="567"/>
                <a:ext cx="1905900" cy="43554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flipH="1" rot="10800000">
                <a:off x="-1" y="-22025"/>
                <a:ext cx="1909500" cy="28344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 rot="10800000">
                <a:off x="0" y="-21825"/>
                <a:ext cx="2967900" cy="11805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" name="Google Shape;20;p2"/>
          <p:cNvSpPr txBox="1"/>
          <p:nvPr>
            <p:ph type="ctrTitle"/>
          </p:nvPr>
        </p:nvSpPr>
        <p:spPr>
          <a:xfrm flipH="1">
            <a:off x="1813500" y="2562948"/>
            <a:ext cx="55170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90" name="Google Shape;90;p11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1"/>
          <p:cNvSpPr txBox="1"/>
          <p:nvPr>
            <p:ph hasCustomPrompt="1" type="title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/>
          <p:nvPr>
            <p:ph idx="1" type="body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2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dk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BLANK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7550" y="-3275"/>
            <a:ext cx="9158950" cy="5146575"/>
            <a:chOff x="-7550" y="-3275"/>
            <a:chExt cx="9158950" cy="5146575"/>
          </a:xfrm>
        </p:grpSpPr>
        <p:sp>
          <p:nvSpPr>
            <p:cNvPr id="100" name="Google Shape;100;p13"/>
            <p:cNvSpPr/>
            <p:nvPr/>
          </p:nvSpPr>
          <p:spPr>
            <a:xfrm rot="10800000">
              <a:off x="25" y="-3225"/>
              <a:ext cx="9144000" cy="2815500"/>
            </a:xfrm>
            <a:prstGeom prst="rect">
              <a:avLst/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 rot="10800000">
              <a:off x="-7500" y="-3275"/>
              <a:ext cx="9151500" cy="1170300"/>
            </a:xfrm>
            <a:prstGeom prst="round1Rect">
              <a:avLst>
                <a:gd fmla="val 0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flipH="1" rot="10800000">
              <a:off x="-15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flipH="1" rot="10800000">
              <a:off x="-755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78267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724550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3"/>
          <p:cNvSpPr txBox="1"/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1" type="subTitle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2" type="title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3" type="subTitle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4" type="title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idx="5" type="subTitle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hasCustomPrompt="1" idx="6" type="title"/>
          </p:nvPr>
        </p:nvSpPr>
        <p:spPr>
          <a:xfrm>
            <a:off x="6851578" y="3144579"/>
            <a:ext cx="6915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hasCustomPrompt="1" idx="7" type="title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8" type="title"/>
          </p:nvPr>
        </p:nvSpPr>
        <p:spPr>
          <a:xfrm>
            <a:off x="4226038" y="3144579"/>
            <a:ext cx="6915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idx="9" type="title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3" type="subTitle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14" type="title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15" type="subTitle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16" type="title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17" type="subTitle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18" type="title"/>
          </p:nvPr>
        </p:nvSpPr>
        <p:spPr>
          <a:xfrm>
            <a:off x="6851578" y="712374"/>
            <a:ext cx="6915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hasCustomPrompt="1" idx="19" type="title"/>
          </p:nvPr>
        </p:nvSpPr>
        <p:spPr>
          <a:xfrm>
            <a:off x="1600672" y="712375"/>
            <a:ext cx="6915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hasCustomPrompt="1" idx="20" type="title"/>
          </p:nvPr>
        </p:nvSpPr>
        <p:spPr>
          <a:xfrm>
            <a:off x="4226038" y="712375"/>
            <a:ext cx="691500" cy="51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 ">
  <p:cSld name="BLANK_1_1_2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/>
          <p:nvPr>
            <p:ph idx="1" type="subTitle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b="1"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/>
        </p:txBody>
      </p:sp>
      <p:sp>
        <p:nvSpPr>
          <p:cNvPr id="126" name="Google Shape;126;p14"/>
          <p:cNvSpPr txBox="1"/>
          <p:nvPr>
            <p:ph idx="2" type="subTitle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27" name="Google Shape;127;p1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4"/>
          <p:cNvSpPr txBox="1"/>
          <p:nvPr>
            <p:ph idx="3" type="subTitle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b="1"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/>
        </p:txBody>
      </p:sp>
      <p:sp>
        <p:nvSpPr>
          <p:cNvPr id="129" name="Google Shape;129;p14"/>
          <p:cNvSpPr txBox="1"/>
          <p:nvPr>
            <p:ph idx="4" type="subTitle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30" name="Google Shape;130;p14"/>
          <p:cNvSpPr txBox="1"/>
          <p:nvPr>
            <p:ph idx="5" type="subTitle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b="1"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/>
        </p:txBody>
      </p:sp>
      <p:sp>
        <p:nvSpPr>
          <p:cNvPr id="131" name="Google Shape;131;p14"/>
          <p:cNvSpPr txBox="1"/>
          <p:nvPr>
            <p:ph idx="6" type="subTitle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32" name="Google Shape;132;p14"/>
          <p:cNvSpPr txBox="1"/>
          <p:nvPr>
            <p:ph idx="7" type="subTitle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b="1"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/>
        </p:txBody>
      </p:sp>
      <p:sp>
        <p:nvSpPr>
          <p:cNvPr id="133" name="Google Shape;133;p14"/>
          <p:cNvSpPr txBox="1"/>
          <p:nvPr>
            <p:ph idx="8" type="subTitle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134" name="Google Shape;134;p14"/>
          <p:cNvGrpSpPr/>
          <p:nvPr/>
        </p:nvGrpSpPr>
        <p:grpSpPr>
          <a:xfrm>
            <a:off x="0" y="-7424"/>
            <a:ext cx="1550700" cy="2699988"/>
            <a:chOff x="-1" y="-7424"/>
            <a:chExt cx="1550700" cy="2699988"/>
          </a:xfrm>
        </p:grpSpPr>
        <p:sp>
          <p:nvSpPr>
            <p:cNvPr id="135" name="Google Shape;135;p14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BLANK_1_1_1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5"/>
          <p:cNvGrpSpPr/>
          <p:nvPr/>
        </p:nvGrpSpPr>
        <p:grpSpPr>
          <a:xfrm flipH="1">
            <a:off x="7593300" y="-7424"/>
            <a:ext cx="1550700" cy="2699988"/>
            <a:chOff x="-1" y="-7424"/>
            <a:chExt cx="1550700" cy="2699988"/>
          </a:xfrm>
        </p:grpSpPr>
        <p:sp>
          <p:nvSpPr>
            <p:cNvPr id="141" name="Google Shape;141;p15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45" name="Google Shape;145;p15"/>
          <p:cNvSpPr txBox="1"/>
          <p:nvPr>
            <p:ph type="title"/>
          </p:nvPr>
        </p:nvSpPr>
        <p:spPr>
          <a:xfrm>
            <a:off x="1098750" y="2384471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6" name="Google Shape;146;p15"/>
          <p:cNvSpPr txBox="1"/>
          <p:nvPr>
            <p:ph idx="2" type="title"/>
          </p:nvPr>
        </p:nvSpPr>
        <p:spPr>
          <a:xfrm>
            <a:off x="6511900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7" name="Google Shape;147;p15"/>
          <p:cNvSpPr txBox="1"/>
          <p:nvPr>
            <p:ph idx="3" type="title"/>
          </p:nvPr>
        </p:nvSpPr>
        <p:spPr>
          <a:xfrm>
            <a:off x="3805349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760575" y="3311071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49" name="Google Shape;149;p15"/>
          <p:cNvSpPr txBox="1"/>
          <p:nvPr>
            <p:ph idx="4" type="subTitle"/>
          </p:nvPr>
        </p:nvSpPr>
        <p:spPr>
          <a:xfrm>
            <a:off x="61694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50" name="Google Shape;150;p15"/>
          <p:cNvSpPr txBox="1"/>
          <p:nvPr>
            <p:ph idx="5" type="subTitle"/>
          </p:nvPr>
        </p:nvSpPr>
        <p:spPr>
          <a:xfrm>
            <a:off x="34650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51" name="Google Shape;151;p15"/>
          <p:cNvSpPr txBox="1"/>
          <p:nvPr>
            <p:ph idx="6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BLANK_1_1_1_1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3731400" y="3256875"/>
            <a:ext cx="325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i="0"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9pPr>
          </a:lstStyle>
          <a:p/>
        </p:txBody>
      </p:sp>
      <p:sp>
        <p:nvSpPr>
          <p:cNvPr id="154" name="Google Shape;154;p16"/>
          <p:cNvSpPr txBox="1"/>
          <p:nvPr>
            <p:ph idx="1" type="subTitle"/>
          </p:nvPr>
        </p:nvSpPr>
        <p:spPr>
          <a:xfrm>
            <a:off x="2154000" y="2002275"/>
            <a:ext cx="4836000" cy="12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55" name="Google Shape;155;p16"/>
          <p:cNvGrpSpPr/>
          <p:nvPr/>
        </p:nvGrpSpPr>
        <p:grpSpPr>
          <a:xfrm flipH="1" rot="10800000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156" name="Google Shape;156;p16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6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161" name="Google Shape;161;p16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CAPTION_ONLY_1"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7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167" name="Google Shape;167;p17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17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CAPTION_ONLY_1_1"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8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174" name="Google Shape;174;p18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18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BLANK_1_1_1_1_1"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81" name="Google Shape;181;p19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182" name="Google Shape;182;p19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3">
  <p:cSld name="BLANK_1_1_1_1_1_1"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0"/>
          <p:cNvGrpSpPr/>
          <p:nvPr/>
        </p:nvGrpSpPr>
        <p:grpSpPr>
          <a:xfrm flipH="1">
            <a:off x="6631075" y="-22024"/>
            <a:ext cx="2512922" cy="4373481"/>
            <a:chOff x="-1" y="-22025"/>
            <a:chExt cx="2967901" cy="5165325"/>
          </a:xfrm>
        </p:grpSpPr>
        <p:sp>
          <p:nvSpPr>
            <p:cNvPr id="188" name="Google Shape;188;p20"/>
            <p:cNvSpPr/>
            <p:nvPr/>
          </p:nvSpPr>
          <p:spPr>
            <a:xfrm flipH="1" rot="10800000">
              <a:off x="74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 flipH="1" rot="10800000">
              <a:off x="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 flipH="1" rot="10800000">
              <a:off x="-1" y="-22025"/>
              <a:ext cx="1909500" cy="28344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flipH="1" rot="10800000">
              <a:off x="0" y="-21825"/>
              <a:ext cx="2967900" cy="11805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2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24" name="Google Shape;24;p3"/>
            <p:cNvSpPr/>
            <p:nvPr/>
          </p:nvSpPr>
          <p:spPr>
            <a:xfrm flipH="1" rot="10800000">
              <a:off x="74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 rot="10800000">
              <a:off x="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10800000">
              <a:off x="-1" y="-22025"/>
              <a:ext cx="1909500" cy="28344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10800000">
              <a:off x="0" y="-21825"/>
              <a:ext cx="2967900" cy="11805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3"/>
          <p:cNvSpPr txBox="1"/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idx="1" type="subTitle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3"/>
          <p:cNvSpPr txBox="1"/>
          <p:nvPr>
            <p:ph hasCustomPrompt="1" idx="2" type="title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 ">
  <p:cSld name="BLANK_1_1_1_1_1_1_2">
    <p:bg>
      <p:bgPr>
        <a:solidFill>
          <a:schemeClr val="dk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idx="1" type="subTitle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95" name="Google Shape;195;p21"/>
          <p:cNvSpPr txBox="1"/>
          <p:nvPr>
            <p:ph idx="2" type="subTitle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96" name="Google Shape;196;p21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" name="Google Shape;197;p21"/>
          <p:cNvSpPr txBox="1"/>
          <p:nvPr>
            <p:ph idx="3" type="subTitle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98" name="Google Shape;198;p21"/>
          <p:cNvSpPr txBox="1"/>
          <p:nvPr>
            <p:ph idx="4" type="subTitle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5" type="subTitle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idx="6" type="subTitle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grpSp>
        <p:nvGrpSpPr>
          <p:cNvPr id="201" name="Google Shape;201;p21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202" name="Google Shape;202;p21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ine columns">
  <p:cSld name="BLANK_1_1_1_1_1_1_2_1"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idx="1" type="subTitle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08" name="Google Shape;208;p22"/>
          <p:cNvSpPr txBox="1"/>
          <p:nvPr>
            <p:ph idx="2" type="subTitle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0" name="Google Shape;210;p22"/>
          <p:cNvSpPr txBox="1"/>
          <p:nvPr>
            <p:ph idx="3" type="subTitle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idx="4" type="subTitle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12" name="Google Shape;212;p22"/>
          <p:cNvSpPr txBox="1"/>
          <p:nvPr>
            <p:ph idx="5" type="subTitle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idx="6" type="subTitle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grpSp>
        <p:nvGrpSpPr>
          <p:cNvPr id="214" name="Google Shape;214;p22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215" name="Google Shape;215;p22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22"/>
          <p:cNvSpPr txBox="1"/>
          <p:nvPr>
            <p:ph idx="7" type="subTitle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20" name="Google Shape;220;p22"/>
          <p:cNvSpPr txBox="1"/>
          <p:nvPr>
            <p:ph idx="8" type="subTitle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21" name="Google Shape;221;p22"/>
          <p:cNvSpPr txBox="1"/>
          <p:nvPr>
            <p:ph idx="9" type="subTitle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ine columns 1">
  <p:cSld name="BLANK_1_1_1_1_1_1_2_1_1"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4" name="Google Shape;224;p23"/>
          <p:cNvSpPr txBox="1"/>
          <p:nvPr>
            <p:ph idx="2" type="title"/>
          </p:nvPr>
        </p:nvSpPr>
        <p:spPr>
          <a:xfrm>
            <a:off x="5654150" y="2280813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i="0"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25" name="Google Shape;225;p23"/>
          <p:cNvSpPr txBox="1"/>
          <p:nvPr>
            <p:ph hasCustomPrompt="1" idx="3" type="title"/>
          </p:nvPr>
        </p:nvSpPr>
        <p:spPr>
          <a:xfrm>
            <a:off x="5654100" y="1608875"/>
            <a:ext cx="27699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23"/>
          <p:cNvSpPr txBox="1"/>
          <p:nvPr>
            <p:ph idx="4" type="title"/>
          </p:nvPr>
        </p:nvSpPr>
        <p:spPr>
          <a:xfrm>
            <a:off x="5654150" y="3845888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7200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i="0"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b="0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hasCustomPrompt="1" idx="5" type="title"/>
          </p:nvPr>
        </p:nvSpPr>
        <p:spPr>
          <a:xfrm>
            <a:off x="5654100" y="3173950"/>
            <a:ext cx="27699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BLANK_1_1_1_1_1_1_1"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230" name="Google Shape;230;p24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231" name="Google Shape;231;p24"/>
              <p:cNvSpPr/>
              <p:nvPr/>
            </p:nvSpPr>
            <p:spPr>
              <a:xfrm flipH="1" rot="10800000">
                <a:off x="7400" y="-200"/>
                <a:ext cx="1317300" cy="51435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flipH="1" rot="10800000">
                <a:off x="0" y="567"/>
                <a:ext cx="1905900" cy="43554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flipH="1" rot="10800000">
                <a:off x="-1" y="-22025"/>
                <a:ext cx="1909500" cy="28344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 flipH="1" rot="10800000">
                <a:off x="0" y="-21825"/>
                <a:ext cx="2967900" cy="11805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" name="Google Shape;235;p24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236" name="Google Shape;236;p24"/>
              <p:cNvSpPr/>
              <p:nvPr/>
            </p:nvSpPr>
            <p:spPr>
              <a:xfrm flipH="1" rot="10800000">
                <a:off x="7400" y="-200"/>
                <a:ext cx="1317300" cy="51435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flipH="1" rot="10800000">
                <a:off x="0" y="567"/>
                <a:ext cx="1905900" cy="4355400"/>
              </a:xfrm>
              <a:prstGeom prst="round1Rect">
                <a:avLst>
                  <a:gd fmla="val 16667" name="adj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flipH="1" rot="10800000">
                <a:off x="-1" y="-22025"/>
                <a:ext cx="1909500" cy="28344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4"/>
              <p:cNvSpPr/>
              <p:nvPr/>
            </p:nvSpPr>
            <p:spPr>
              <a:xfrm flipH="1" rot="10800000">
                <a:off x="0" y="-21825"/>
                <a:ext cx="2967900" cy="1180500"/>
              </a:xfrm>
              <a:prstGeom prst="round1Rect">
                <a:avLst>
                  <a:gd fmla="val 19965" name="adj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0" name="Google Shape;240;p24"/>
          <p:cNvSpPr txBox="1"/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" name="Google Shape;241;p24"/>
          <p:cNvSpPr txBox="1"/>
          <p:nvPr>
            <p:ph idx="1" type="subTitle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2" name="Google Shape;242;p24"/>
          <p:cNvSpPr txBox="1"/>
          <p:nvPr/>
        </p:nvSpPr>
        <p:spPr>
          <a:xfrm>
            <a:off x="2813250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/>
              </a:rPr>
              <a:t>Slidesgo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/>
              </a:rPr>
              <a:t>Flaticon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/>
              </a:rPr>
              <a:t>Freepik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 </a:t>
            </a: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LANK_1_1_1_1_1_1_1_1">
    <p:bg>
      <p:bgPr>
        <a:solidFill>
          <a:schemeClr val="dk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19900" y="1393725"/>
            <a:ext cx="7704300" cy="30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DB390"/>
              </a:buClr>
              <a:buSzPts val="1000"/>
              <a:buChar char="●"/>
              <a:defRPr sz="1200"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 flipH="1" rot="10800000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35" name="Google Shape;35;p4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40" name="Google Shape;40;p4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 flipH="1" rot="10800000"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46" name="Google Shape;46;p5"/>
            <p:cNvSpPr/>
            <p:nvPr/>
          </p:nvSpPr>
          <p:spPr>
            <a:xfrm flipH="1" rot="10800000">
              <a:off x="74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flipH="1" rot="10800000">
              <a:off x="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flipH="1" rot="10800000">
              <a:off x="-1" y="-22025"/>
              <a:ext cx="1909500" cy="28344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flipH="1" rot="10800000">
              <a:off x="0" y="-21825"/>
              <a:ext cx="2967900" cy="11805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5"/>
          <p:cNvSpPr txBox="1"/>
          <p:nvPr>
            <p:ph idx="1" type="subTitle"/>
          </p:nvPr>
        </p:nvSpPr>
        <p:spPr>
          <a:xfrm flipH="1">
            <a:off x="5341175" y="2386054"/>
            <a:ext cx="26682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" type="subTitle"/>
          </p:nvPr>
        </p:nvSpPr>
        <p:spPr>
          <a:xfrm flipH="1">
            <a:off x="5341175" y="2930404"/>
            <a:ext cx="26682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3" type="subTitle"/>
          </p:nvPr>
        </p:nvSpPr>
        <p:spPr>
          <a:xfrm flipH="1">
            <a:off x="1134600" y="2386054"/>
            <a:ext cx="26682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 sz="14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 flipH="1">
            <a:off x="1134600" y="2930404"/>
            <a:ext cx="26682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7" name="Google Shape;57;p6"/>
          <p:cNvGrpSpPr/>
          <p:nvPr/>
        </p:nvGrpSpPr>
        <p:grpSpPr>
          <a:xfrm flipH="1" rot="10800000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58" name="Google Shape;58;p6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 rot="10800000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64" name="Google Shape;64;p7"/>
            <p:cNvSpPr/>
            <p:nvPr/>
          </p:nvSpPr>
          <p:spPr>
            <a:xfrm flipH="1" rot="10800000">
              <a:off x="74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 rot="10800000">
              <a:off x="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flipH="1" rot="10800000">
              <a:off x="-1" y="-22025"/>
              <a:ext cx="1909500" cy="28344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flipH="1" rot="10800000">
              <a:off x="0" y="-21825"/>
              <a:ext cx="2967900" cy="11805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7"/>
          <p:cNvSpPr txBox="1"/>
          <p:nvPr>
            <p:ph idx="1" type="subTitle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7"/>
          <p:cNvSpPr txBox="1"/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type="title"/>
          </p:nvPr>
        </p:nvSpPr>
        <p:spPr>
          <a:xfrm>
            <a:off x="1602150" y="1650850"/>
            <a:ext cx="5939700" cy="21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 flipH="1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74" name="Google Shape;74;p9"/>
            <p:cNvSpPr/>
            <p:nvPr/>
          </p:nvSpPr>
          <p:spPr>
            <a:xfrm flipH="1" rot="10800000">
              <a:off x="7400" y="-200"/>
              <a:ext cx="1317300" cy="51435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 flipH="1" rot="10800000">
              <a:off x="0" y="567"/>
              <a:ext cx="1905900" cy="43554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 flipH="1" rot="10800000">
              <a:off x="-1" y="-22025"/>
              <a:ext cx="1909500" cy="28344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 flipH="1" rot="10800000">
              <a:off x="0" y="-21825"/>
              <a:ext cx="2967900" cy="11805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9"/>
          <p:cNvSpPr txBox="1"/>
          <p:nvPr>
            <p:ph type="title"/>
          </p:nvPr>
        </p:nvSpPr>
        <p:spPr>
          <a:xfrm flipH="1">
            <a:off x="726699" y="730923"/>
            <a:ext cx="4415700" cy="28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9" name="Google Shape;79;p9"/>
          <p:cNvSpPr txBox="1"/>
          <p:nvPr>
            <p:ph idx="1" type="subTitle"/>
          </p:nvPr>
        </p:nvSpPr>
        <p:spPr>
          <a:xfrm flipH="1">
            <a:off x="726699" y="3609950"/>
            <a:ext cx="3333000" cy="8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9"/>
          <p:cNvSpPr txBox="1"/>
          <p:nvPr>
            <p:ph hasCustomPrompt="1" idx="2" type="title"/>
          </p:nvPr>
        </p:nvSpPr>
        <p:spPr>
          <a:xfrm flipH="1">
            <a:off x="6327899" y="1740997"/>
            <a:ext cx="2096100" cy="9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0"/>
          <p:cNvGrpSpPr/>
          <p:nvPr/>
        </p:nvGrpSpPr>
        <p:grpSpPr>
          <a:xfrm flipH="1" rot="10800000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83" name="Google Shape;83;p10"/>
            <p:cNvSpPr/>
            <p:nvPr/>
          </p:nvSpPr>
          <p:spPr>
            <a:xfrm flipH="1" rot="10800000">
              <a:off x="3873" y="-235"/>
              <a:ext cx="689700" cy="26928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flipH="1" rot="10800000">
              <a:off x="-1" y="370"/>
              <a:ext cx="997800" cy="2280000"/>
            </a:xfrm>
            <a:prstGeom prst="round1Rect">
              <a:avLst>
                <a:gd fmla="val 16667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 flipH="1" rot="10800000">
              <a:off x="-1" y="-7424"/>
              <a:ext cx="997800" cy="11661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 flipH="1" rot="10800000">
              <a:off x="0" y="-7121"/>
              <a:ext cx="1550700" cy="616800"/>
            </a:xfrm>
            <a:prstGeom prst="round1Rect">
              <a:avLst>
                <a:gd fmla="val 19965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1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b="1" sz="2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spreadsheets/d/1n2nN9D_ot42kOWOB0scx8CxdXjkAjv1GDepjEoeNVP8/copy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6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4.xml"/><Relationship Id="rId7" Type="http://schemas.openxmlformats.org/officeDocument/2006/relationships/slide" Target="/ppt/slides/slide23.xml"/><Relationship Id="rId8" Type="http://schemas.openxmlformats.org/officeDocument/2006/relationships/slide" Target="/ppt/slides/slide25.xml"/><Relationship Id="rId11" Type="http://schemas.openxmlformats.org/officeDocument/2006/relationships/slide" Target="/ppt/slides/slide27.xml"/><Relationship Id="rId10" Type="http://schemas.openxmlformats.org/officeDocument/2006/relationships/slide" Target="/ppt/slides/slide26.xml"/><Relationship Id="rId13" Type="http://schemas.openxmlformats.org/officeDocument/2006/relationships/slide" Target="/ppt/slides/slide34.xml"/><Relationship Id="rId12" Type="http://schemas.openxmlformats.org/officeDocument/2006/relationships/slide" Target="/ppt/slides/slide28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freepik.com/free-photo/top-view-glass-water-with-stethoscope-table_6823389.htm/?utm_source=slidesgo_template&amp;utm_medium=referral-link&amp;utm_campaign=sg_resources&amp;utm_content=freepik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top-view-medical-tools-with-scissors-table_6823385.htm/?utm_source=slidesgo_template&amp;utm_medium=referral-link&amp;utm_campaign=sg_resources&amp;utm_content=freepik/?utm_source=slidesgo_template&amp;utm_medium=referral-link&amp;utm_campaign=sg_resources&amp;utm_content=freepik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photo/top-view-glass-water-pills-with-copy-space_682333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top-view-medical-pills-tools-with-copy-space_6823402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top-view-medical-pills-tools-with-copy-space_6823402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Barlow+Semi+Condensed" TargetMode="External"/><Relationship Id="rId4" Type="http://schemas.openxmlformats.org/officeDocument/2006/relationships/hyperlink" Target="https://fonts.google.com/specimen/Didact+Gothic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type="ctrTitle"/>
          </p:nvPr>
        </p:nvSpPr>
        <p:spPr>
          <a:xfrm flipH="1">
            <a:off x="1813500" y="2562948"/>
            <a:ext cx="55170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LYME</a:t>
            </a:r>
            <a:r>
              <a:rPr lang="en"/>
              <a:t> DISEASE</a:t>
            </a:r>
            <a:endParaRPr/>
          </a:p>
        </p:txBody>
      </p:sp>
      <p:sp>
        <p:nvSpPr>
          <p:cNvPr id="253" name="Google Shape;253;p28"/>
          <p:cNvSpPr txBox="1"/>
          <p:nvPr>
            <p:ph idx="1" type="subTitle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254" name="Google Shape;254;p28"/>
          <p:cNvSpPr/>
          <p:nvPr/>
        </p:nvSpPr>
        <p:spPr>
          <a:xfrm>
            <a:off x="10676168" y="-1773746"/>
            <a:ext cx="5462555" cy="1534150"/>
          </a:xfrm>
          <a:custGeom>
            <a:rect b="b" l="l" r="r" t="t"/>
            <a:pathLst>
              <a:path extrusionOk="0" h="34425" w="122575">
                <a:moveTo>
                  <a:pt x="0" y="0"/>
                </a:moveTo>
                <a:lnTo>
                  <a:pt x="0" y="34425"/>
                </a:lnTo>
                <a:lnTo>
                  <a:pt x="79175" y="34425"/>
                </a:lnTo>
                <a:cubicBezTo>
                  <a:pt x="86541" y="34425"/>
                  <a:pt x="93606" y="31264"/>
                  <a:pt x="98813" y="25644"/>
                </a:cubicBezTo>
                <a:lnTo>
                  <a:pt x="122574" y="0"/>
                </a:ln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28"/>
          <p:cNvGrpSpPr/>
          <p:nvPr/>
        </p:nvGrpSpPr>
        <p:grpSpPr>
          <a:xfrm>
            <a:off x="4241993" y="1637396"/>
            <a:ext cx="660012" cy="676731"/>
            <a:chOff x="723299" y="1857575"/>
            <a:chExt cx="2699437" cy="2767815"/>
          </a:xfrm>
        </p:grpSpPr>
        <p:sp>
          <p:nvSpPr>
            <p:cNvPr id="256" name="Google Shape;256;p28"/>
            <p:cNvSpPr/>
            <p:nvPr/>
          </p:nvSpPr>
          <p:spPr>
            <a:xfrm>
              <a:off x="723309" y="1857590"/>
              <a:ext cx="2699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 rot="10800000">
              <a:off x="2709854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 rot="10800000">
              <a:off x="2397036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/>
          <p:nvPr>
            <p:ph type="title"/>
          </p:nvPr>
        </p:nvSpPr>
        <p:spPr>
          <a:xfrm>
            <a:off x="1602150" y="1717456"/>
            <a:ext cx="5939700" cy="21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8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406" name="Google Shape;406;p38"/>
          <p:cNvSpPr txBox="1"/>
          <p:nvPr>
            <p:ph idx="1" type="subTitle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Neptune is the farthest planet from the Sun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7" name="Google Shape;407;p38"/>
          <p:cNvSpPr txBox="1"/>
          <p:nvPr>
            <p:ph idx="2" type="subTitle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Venus has a beautiful name, but it’s terribly hot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8" name="Google Shape;408;p38"/>
          <p:cNvSpPr txBox="1"/>
          <p:nvPr>
            <p:ph idx="3" type="subTitle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smallest planet in the Solar System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9" name="Google Shape;409;p38"/>
          <p:cNvSpPr txBox="1"/>
          <p:nvPr>
            <p:ph idx="4" type="subTitle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Saturn is composed of hydrogen and helium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0" name="Google Shape;410;p38"/>
          <p:cNvSpPr txBox="1"/>
          <p:nvPr>
            <p:ph idx="5" type="subTitle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1" name="Google Shape;411;p38"/>
          <p:cNvSpPr txBox="1"/>
          <p:nvPr>
            <p:ph idx="6" type="subTitle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Despite being red, Mars is actually a cold place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2" name="Google Shape;412;p38"/>
          <p:cNvSpPr/>
          <p:nvPr/>
        </p:nvSpPr>
        <p:spPr>
          <a:xfrm flipH="1" rot="10800000">
            <a:off x="1513425" y="1354025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3" name="Google Shape;413;p38"/>
          <p:cNvSpPr/>
          <p:nvPr/>
        </p:nvSpPr>
        <p:spPr>
          <a:xfrm flipH="1" rot="10800000">
            <a:off x="4224100" y="1354025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4" name="Google Shape;414;p38"/>
          <p:cNvSpPr/>
          <p:nvPr/>
        </p:nvSpPr>
        <p:spPr>
          <a:xfrm flipH="1" rot="10800000">
            <a:off x="6934775" y="1354025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5" name="Google Shape;415;p38"/>
          <p:cNvSpPr/>
          <p:nvPr/>
        </p:nvSpPr>
        <p:spPr>
          <a:xfrm flipH="1" rot="10800000">
            <a:off x="1513425" y="3159800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6" name="Google Shape;416;p38"/>
          <p:cNvSpPr/>
          <p:nvPr/>
        </p:nvSpPr>
        <p:spPr>
          <a:xfrm flipH="1" rot="10800000">
            <a:off x="4224100" y="3159800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7" name="Google Shape;417;p38"/>
          <p:cNvSpPr/>
          <p:nvPr/>
        </p:nvSpPr>
        <p:spPr>
          <a:xfrm flipH="1" rot="10800000">
            <a:off x="6934775" y="3159800"/>
            <a:ext cx="696000" cy="7152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418" name="Google Shape;418;p38"/>
          <p:cNvGrpSpPr/>
          <p:nvPr/>
        </p:nvGrpSpPr>
        <p:grpSpPr>
          <a:xfrm>
            <a:off x="4395312" y="1554245"/>
            <a:ext cx="353600" cy="314752"/>
            <a:chOff x="3052237" y="2003570"/>
            <a:chExt cx="353600" cy="314752"/>
          </a:xfrm>
        </p:grpSpPr>
        <p:sp>
          <p:nvSpPr>
            <p:cNvPr id="419" name="Google Shape;419;p38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1676236" y="1527964"/>
            <a:ext cx="370368" cy="367328"/>
          </a:xfrm>
          <a:custGeom>
            <a:rect b="b" l="l" r="r" t="t"/>
            <a:pathLst>
              <a:path extrusionOk="0" h="11479" w="11574">
                <a:moveTo>
                  <a:pt x="4632" y="1287"/>
                </a:moveTo>
                <a:cubicBezTo>
                  <a:pt x="4691" y="1358"/>
                  <a:pt x="4727" y="1465"/>
                  <a:pt x="4727" y="1548"/>
                </a:cubicBezTo>
                <a:cubicBezTo>
                  <a:pt x="4727" y="1810"/>
                  <a:pt x="4513" y="2013"/>
                  <a:pt x="4263" y="2013"/>
                </a:cubicBezTo>
                <a:cubicBezTo>
                  <a:pt x="4072" y="2013"/>
                  <a:pt x="3906" y="1894"/>
                  <a:pt x="3834" y="1715"/>
                </a:cubicBezTo>
                <a:cubicBezTo>
                  <a:pt x="4048" y="1537"/>
                  <a:pt x="4334" y="1394"/>
                  <a:pt x="4632" y="1287"/>
                </a:cubicBezTo>
                <a:close/>
                <a:moveTo>
                  <a:pt x="6954" y="1287"/>
                </a:moveTo>
                <a:cubicBezTo>
                  <a:pt x="7263" y="1394"/>
                  <a:pt x="7537" y="1537"/>
                  <a:pt x="7763" y="1739"/>
                </a:cubicBezTo>
                <a:cubicBezTo>
                  <a:pt x="7680" y="1918"/>
                  <a:pt x="7513" y="2037"/>
                  <a:pt x="7323" y="2037"/>
                </a:cubicBezTo>
                <a:cubicBezTo>
                  <a:pt x="7073" y="2037"/>
                  <a:pt x="6870" y="1822"/>
                  <a:pt x="6870" y="1572"/>
                </a:cubicBezTo>
                <a:cubicBezTo>
                  <a:pt x="6870" y="1453"/>
                  <a:pt x="6894" y="1358"/>
                  <a:pt x="6954" y="1287"/>
                </a:cubicBezTo>
                <a:close/>
                <a:moveTo>
                  <a:pt x="2477" y="5049"/>
                </a:moveTo>
                <a:cubicBezTo>
                  <a:pt x="2620" y="5049"/>
                  <a:pt x="2751" y="5168"/>
                  <a:pt x="2751" y="5335"/>
                </a:cubicBezTo>
                <a:cubicBezTo>
                  <a:pt x="2751" y="5501"/>
                  <a:pt x="2632" y="5620"/>
                  <a:pt x="2477" y="5620"/>
                </a:cubicBezTo>
                <a:cubicBezTo>
                  <a:pt x="2310" y="5620"/>
                  <a:pt x="2191" y="5489"/>
                  <a:pt x="2191" y="5335"/>
                </a:cubicBezTo>
                <a:cubicBezTo>
                  <a:pt x="2191" y="5192"/>
                  <a:pt x="2310" y="5049"/>
                  <a:pt x="2477" y="5049"/>
                </a:cubicBezTo>
                <a:close/>
                <a:moveTo>
                  <a:pt x="9132" y="5049"/>
                </a:moveTo>
                <a:cubicBezTo>
                  <a:pt x="9275" y="5049"/>
                  <a:pt x="9406" y="5168"/>
                  <a:pt x="9406" y="5335"/>
                </a:cubicBezTo>
                <a:cubicBezTo>
                  <a:pt x="9406" y="5489"/>
                  <a:pt x="9287" y="5620"/>
                  <a:pt x="9132" y="5620"/>
                </a:cubicBezTo>
                <a:cubicBezTo>
                  <a:pt x="8978" y="5620"/>
                  <a:pt x="8847" y="5501"/>
                  <a:pt x="8847" y="5335"/>
                </a:cubicBezTo>
                <a:cubicBezTo>
                  <a:pt x="8847" y="5192"/>
                  <a:pt x="8966" y="5049"/>
                  <a:pt x="9132" y="5049"/>
                </a:cubicBezTo>
                <a:close/>
                <a:moveTo>
                  <a:pt x="3453" y="9549"/>
                </a:moveTo>
                <a:cubicBezTo>
                  <a:pt x="3667" y="9549"/>
                  <a:pt x="3834" y="9716"/>
                  <a:pt x="3834" y="9919"/>
                </a:cubicBezTo>
                <a:cubicBezTo>
                  <a:pt x="3834" y="10073"/>
                  <a:pt x="3739" y="10204"/>
                  <a:pt x="3596" y="10264"/>
                </a:cubicBezTo>
                <a:cubicBezTo>
                  <a:pt x="3429" y="10109"/>
                  <a:pt x="3263" y="9930"/>
                  <a:pt x="3132" y="9740"/>
                </a:cubicBezTo>
                <a:cubicBezTo>
                  <a:pt x="3191" y="9621"/>
                  <a:pt x="3322" y="9549"/>
                  <a:pt x="3453" y="9549"/>
                </a:cubicBezTo>
                <a:close/>
                <a:moveTo>
                  <a:pt x="8132" y="9549"/>
                </a:moveTo>
                <a:cubicBezTo>
                  <a:pt x="8263" y="9549"/>
                  <a:pt x="8394" y="9621"/>
                  <a:pt x="8454" y="9740"/>
                </a:cubicBezTo>
                <a:cubicBezTo>
                  <a:pt x="8323" y="9930"/>
                  <a:pt x="8156" y="10109"/>
                  <a:pt x="8001" y="10264"/>
                </a:cubicBezTo>
                <a:cubicBezTo>
                  <a:pt x="7858" y="10204"/>
                  <a:pt x="7763" y="10073"/>
                  <a:pt x="7763" y="9919"/>
                </a:cubicBezTo>
                <a:cubicBezTo>
                  <a:pt x="7763" y="9716"/>
                  <a:pt x="7918" y="9549"/>
                  <a:pt x="8132" y="9549"/>
                </a:cubicBezTo>
                <a:close/>
                <a:moveTo>
                  <a:pt x="5775" y="1072"/>
                </a:moveTo>
                <a:cubicBezTo>
                  <a:pt x="6061" y="1072"/>
                  <a:pt x="6346" y="1108"/>
                  <a:pt x="6596" y="1167"/>
                </a:cubicBezTo>
                <a:cubicBezTo>
                  <a:pt x="6537" y="1287"/>
                  <a:pt x="6501" y="1406"/>
                  <a:pt x="6501" y="1537"/>
                </a:cubicBezTo>
                <a:cubicBezTo>
                  <a:pt x="6501" y="1989"/>
                  <a:pt x="6858" y="2346"/>
                  <a:pt x="7311" y="2346"/>
                </a:cubicBezTo>
                <a:cubicBezTo>
                  <a:pt x="7597" y="2346"/>
                  <a:pt x="7847" y="2191"/>
                  <a:pt x="7989" y="1965"/>
                </a:cubicBezTo>
                <a:cubicBezTo>
                  <a:pt x="8204" y="2227"/>
                  <a:pt x="8323" y="2501"/>
                  <a:pt x="8323" y="2799"/>
                </a:cubicBezTo>
                <a:cubicBezTo>
                  <a:pt x="8323" y="3001"/>
                  <a:pt x="8228" y="3144"/>
                  <a:pt x="8037" y="3275"/>
                </a:cubicBezTo>
                <a:cubicBezTo>
                  <a:pt x="7966" y="3322"/>
                  <a:pt x="7930" y="3430"/>
                  <a:pt x="7989" y="3513"/>
                </a:cubicBezTo>
                <a:cubicBezTo>
                  <a:pt x="8019" y="3565"/>
                  <a:pt x="8072" y="3594"/>
                  <a:pt x="8127" y="3594"/>
                </a:cubicBezTo>
                <a:cubicBezTo>
                  <a:pt x="8161" y="3594"/>
                  <a:pt x="8196" y="3583"/>
                  <a:pt x="8228" y="3561"/>
                </a:cubicBezTo>
                <a:cubicBezTo>
                  <a:pt x="8370" y="3477"/>
                  <a:pt x="8466" y="3370"/>
                  <a:pt x="8549" y="3251"/>
                </a:cubicBezTo>
                <a:cubicBezTo>
                  <a:pt x="8740" y="3263"/>
                  <a:pt x="8906" y="3382"/>
                  <a:pt x="8990" y="3549"/>
                </a:cubicBezTo>
                <a:cubicBezTo>
                  <a:pt x="9180" y="3930"/>
                  <a:pt x="9335" y="4346"/>
                  <a:pt x="9442" y="4787"/>
                </a:cubicBezTo>
                <a:cubicBezTo>
                  <a:pt x="9347" y="4739"/>
                  <a:pt x="9240" y="4704"/>
                  <a:pt x="9144" y="4704"/>
                </a:cubicBezTo>
                <a:cubicBezTo>
                  <a:pt x="8799" y="4704"/>
                  <a:pt x="8513" y="4989"/>
                  <a:pt x="8513" y="5335"/>
                </a:cubicBezTo>
                <a:cubicBezTo>
                  <a:pt x="8513" y="5680"/>
                  <a:pt x="8799" y="5954"/>
                  <a:pt x="9144" y="5954"/>
                </a:cubicBezTo>
                <a:cubicBezTo>
                  <a:pt x="9323" y="5954"/>
                  <a:pt x="9466" y="5882"/>
                  <a:pt x="9585" y="5763"/>
                </a:cubicBezTo>
                <a:cubicBezTo>
                  <a:pt x="9597" y="5918"/>
                  <a:pt x="9597" y="6073"/>
                  <a:pt x="9597" y="6240"/>
                </a:cubicBezTo>
                <a:cubicBezTo>
                  <a:pt x="9585" y="7466"/>
                  <a:pt x="9228" y="8597"/>
                  <a:pt x="8668" y="9454"/>
                </a:cubicBezTo>
                <a:cubicBezTo>
                  <a:pt x="8537" y="9311"/>
                  <a:pt x="8335" y="9204"/>
                  <a:pt x="8132" y="9204"/>
                </a:cubicBezTo>
                <a:cubicBezTo>
                  <a:pt x="7739" y="9204"/>
                  <a:pt x="7418" y="9514"/>
                  <a:pt x="7418" y="9919"/>
                </a:cubicBezTo>
                <a:cubicBezTo>
                  <a:pt x="7418" y="10157"/>
                  <a:pt x="7537" y="10359"/>
                  <a:pt x="7716" y="10502"/>
                </a:cubicBezTo>
                <a:cubicBezTo>
                  <a:pt x="7144" y="10942"/>
                  <a:pt x="6489" y="11192"/>
                  <a:pt x="5775" y="11192"/>
                </a:cubicBezTo>
                <a:cubicBezTo>
                  <a:pt x="5084" y="11192"/>
                  <a:pt x="4406" y="10942"/>
                  <a:pt x="3846" y="10502"/>
                </a:cubicBezTo>
                <a:cubicBezTo>
                  <a:pt x="4025" y="10359"/>
                  <a:pt x="4144" y="10157"/>
                  <a:pt x="4144" y="9919"/>
                </a:cubicBezTo>
                <a:cubicBezTo>
                  <a:pt x="4144" y="9526"/>
                  <a:pt x="3822" y="9204"/>
                  <a:pt x="3429" y="9204"/>
                </a:cubicBezTo>
                <a:cubicBezTo>
                  <a:pt x="3215" y="9204"/>
                  <a:pt x="3025" y="9288"/>
                  <a:pt x="2894" y="9454"/>
                </a:cubicBezTo>
                <a:cubicBezTo>
                  <a:pt x="2322" y="8597"/>
                  <a:pt x="1977" y="7466"/>
                  <a:pt x="1977" y="6228"/>
                </a:cubicBezTo>
                <a:cubicBezTo>
                  <a:pt x="1977" y="6061"/>
                  <a:pt x="1977" y="5918"/>
                  <a:pt x="2001" y="5751"/>
                </a:cubicBezTo>
                <a:cubicBezTo>
                  <a:pt x="2120" y="5870"/>
                  <a:pt x="2263" y="5942"/>
                  <a:pt x="2441" y="5942"/>
                </a:cubicBezTo>
                <a:cubicBezTo>
                  <a:pt x="2786" y="5942"/>
                  <a:pt x="3072" y="5656"/>
                  <a:pt x="3072" y="5323"/>
                </a:cubicBezTo>
                <a:cubicBezTo>
                  <a:pt x="3072" y="4977"/>
                  <a:pt x="2786" y="4692"/>
                  <a:pt x="2441" y="4692"/>
                </a:cubicBezTo>
                <a:cubicBezTo>
                  <a:pt x="2334" y="4692"/>
                  <a:pt x="2239" y="4727"/>
                  <a:pt x="2143" y="4763"/>
                </a:cubicBezTo>
                <a:cubicBezTo>
                  <a:pt x="2251" y="4335"/>
                  <a:pt x="2394" y="3918"/>
                  <a:pt x="2596" y="3537"/>
                </a:cubicBezTo>
                <a:cubicBezTo>
                  <a:pt x="2679" y="3370"/>
                  <a:pt x="2846" y="3251"/>
                  <a:pt x="3025" y="3239"/>
                </a:cubicBezTo>
                <a:cubicBezTo>
                  <a:pt x="3156" y="3453"/>
                  <a:pt x="3429" y="3632"/>
                  <a:pt x="3810" y="3751"/>
                </a:cubicBezTo>
                <a:cubicBezTo>
                  <a:pt x="4227" y="3870"/>
                  <a:pt x="4810" y="3954"/>
                  <a:pt x="5596" y="3954"/>
                </a:cubicBezTo>
                <a:lnTo>
                  <a:pt x="5596" y="10621"/>
                </a:lnTo>
                <a:cubicBezTo>
                  <a:pt x="5596" y="10704"/>
                  <a:pt x="5668" y="10776"/>
                  <a:pt x="5763" y="10776"/>
                </a:cubicBezTo>
                <a:cubicBezTo>
                  <a:pt x="5846" y="10776"/>
                  <a:pt x="5930" y="10704"/>
                  <a:pt x="5930" y="10621"/>
                </a:cubicBezTo>
                <a:lnTo>
                  <a:pt x="5930" y="3954"/>
                </a:lnTo>
                <a:cubicBezTo>
                  <a:pt x="6537" y="3954"/>
                  <a:pt x="7025" y="3906"/>
                  <a:pt x="7418" y="3834"/>
                </a:cubicBezTo>
                <a:cubicBezTo>
                  <a:pt x="7501" y="3811"/>
                  <a:pt x="7561" y="3727"/>
                  <a:pt x="7549" y="3632"/>
                </a:cubicBezTo>
                <a:cubicBezTo>
                  <a:pt x="7538" y="3556"/>
                  <a:pt x="7457" y="3500"/>
                  <a:pt x="7380" y="3500"/>
                </a:cubicBezTo>
                <a:cubicBezTo>
                  <a:pt x="7373" y="3500"/>
                  <a:pt x="7366" y="3500"/>
                  <a:pt x="7358" y="3501"/>
                </a:cubicBezTo>
                <a:cubicBezTo>
                  <a:pt x="6966" y="3573"/>
                  <a:pt x="6442" y="3620"/>
                  <a:pt x="5763" y="3620"/>
                </a:cubicBezTo>
                <a:cubicBezTo>
                  <a:pt x="4037" y="3620"/>
                  <a:pt x="3227" y="3358"/>
                  <a:pt x="3227" y="2799"/>
                </a:cubicBezTo>
                <a:cubicBezTo>
                  <a:pt x="3227" y="2501"/>
                  <a:pt x="3346" y="2203"/>
                  <a:pt x="3560" y="1965"/>
                </a:cubicBezTo>
                <a:cubicBezTo>
                  <a:pt x="3703" y="2191"/>
                  <a:pt x="3965" y="2346"/>
                  <a:pt x="4239" y="2346"/>
                </a:cubicBezTo>
                <a:cubicBezTo>
                  <a:pt x="4691" y="2346"/>
                  <a:pt x="5049" y="1989"/>
                  <a:pt x="5049" y="1537"/>
                </a:cubicBezTo>
                <a:cubicBezTo>
                  <a:pt x="5049" y="1406"/>
                  <a:pt x="5013" y="1287"/>
                  <a:pt x="4953" y="1167"/>
                </a:cubicBezTo>
                <a:cubicBezTo>
                  <a:pt x="5215" y="1108"/>
                  <a:pt x="5489" y="1072"/>
                  <a:pt x="5775" y="1072"/>
                </a:cubicBezTo>
                <a:close/>
                <a:moveTo>
                  <a:pt x="3632" y="1"/>
                </a:moveTo>
                <a:cubicBezTo>
                  <a:pt x="3548" y="1"/>
                  <a:pt x="3465" y="84"/>
                  <a:pt x="3465" y="167"/>
                </a:cubicBezTo>
                <a:cubicBezTo>
                  <a:pt x="3465" y="263"/>
                  <a:pt x="3548" y="334"/>
                  <a:pt x="3632" y="334"/>
                </a:cubicBezTo>
                <a:cubicBezTo>
                  <a:pt x="3834" y="334"/>
                  <a:pt x="3906" y="334"/>
                  <a:pt x="3977" y="370"/>
                </a:cubicBezTo>
                <a:cubicBezTo>
                  <a:pt x="4048" y="394"/>
                  <a:pt x="4132" y="465"/>
                  <a:pt x="4287" y="608"/>
                </a:cubicBezTo>
                <a:cubicBezTo>
                  <a:pt x="4382" y="679"/>
                  <a:pt x="4501" y="786"/>
                  <a:pt x="4632" y="906"/>
                </a:cubicBezTo>
                <a:cubicBezTo>
                  <a:pt x="4322" y="1001"/>
                  <a:pt x="4037" y="1144"/>
                  <a:pt x="3787" y="1322"/>
                </a:cubicBezTo>
                <a:cubicBezTo>
                  <a:pt x="3441" y="1560"/>
                  <a:pt x="3191" y="1858"/>
                  <a:pt x="3060" y="2168"/>
                </a:cubicBezTo>
                <a:lnTo>
                  <a:pt x="2382" y="2168"/>
                </a:lnTo>
                <a:cubicBezTo>
                  <a:pt x="2322" y="2168"/>
                  <a:pt x="2263" y="2132"/>
                  <a:pt x="2239" y="2096"/>
                </a:cubicBezTo>
                <a:lnTo>
                  <a:pt x="1453" y="989"/>
                </a:lnTo>
                <a:cubicBezTo>
                  <a:pt x="1415" y="943"/>
                  <a:pt x="1357" y="922"/>
                  <a:pt x="1302" y="922"/>
                </a:cubicBezTo>
                <a:cubicBezTo>
                  <a:pt x="1271" y="922"/>
                  <a:pt x="1240" y="928"/>
                  <a:pt x="1215" y="941"/>
                </a:cubicBezTo>
                <a:cubicBezTo>
                  <a:pt x="1131" y="1001"/>
                  <a:pt x="1120" y="1108"/>
                  <a:pt x="1167" y="1179"/>
                </a:cubicBezTo>
                <a:lnTo>
                  <a:pt x="1953" y="2287"/>
                </a:lnTo>
                <a:cubicBezTo>
                  <a:pt x="2060" y="2418"/>
                  <a:pt x="2203" y="2513"/>
                  <a:pt x="2382" y="2513"/>
                </a:cubicBezTo>
                <a:lnTo>
                  <a:pt x="2953" y="2513"/>
                </a:lnTo>
                <a:cubicBezTo>
                  <a:pt x="2941" y="2596"/>
                  <a:pt x="2917" y="2703"/>
                  <a:pt x="2917" y="2787"/>
                </a:cubicBezTo>
                <a:lnTo>
                  <a:pt x="2917" y="2906"/>
                </a:lnTo>
                <a:cubicBezTo>
                  <a:pt x="2655" y="2953"/>
                  <a:pt x="2417" y="3132"/>
                  <a:pt x="2298" y="3382"/>
                </a:cubicBezTo>
                <a:cubicBezTo>
                  <a:pt x="2072" y="3846"/>
                  <a:pt x="1893" y="4358"/>
                  <a:pt x="1786" y="4870"/>
                </a:cubicBezTo>
                <a:lnTo>
                  <a:pt x="1572" y="4870"/>
                </a:lnTo>
                <a:cubicBezTo>
                  <a:pt x="1310" y="4870"/>
                  <a:pt x="1108" y="5037"/>
                  <a:pt x="1048" y="5287"/>
                </a:cubicBezTo>
                <a:lnTo>
                  <a:pt x="798" y="6466"/>
                </a:lnTo>
                <a:cubicBezTo>
                  <a:pt x="774" y="6525"/>
                  <a:pt x="750" y="6573"/>
                  <a:pt x="691" y="6597"/>
                </a:cubicBezTo>
                <a:lnTo>
                  <a:pt x="119" y="6882"/>
                </a:lnTo>
                <a:cubicBezTo>
                  <a:pt x="36" y="6930"/>
                  <a:pt x="0" y="7037"/>
                  <a:pt x="48" y="7109"/>
                </a:cubicBezTo>
                <a:cubicBezTo>
                  <a:pt x="84" y="7168"/>
                  <a:pt x="143" y="7192"/>
                  <a:pt x="203" y="7192"/>
                </a:cubicBezTo>
                <a:cubicBezTo>
                  <a:pt x="227" y="7192"/>
                  <a:pt x="238" y="7192"/>
                  <a:pt x="274" y="7180"/>
                </a:cubicBezTo>
                <a:lnTo>
                  <a:pt x="834" y="6894"/>
                </a:lnTo>
                <a:cubicBezTo>
                  <a:pt x="989" y="6823"/>
                  <a:pt x="1072" y="6692"/>
                  <a:pt x="1120" y="6537"/>
                </a:cubicBezTo>
                <a:lnTo>
                  <a:pt x="1370" y="5370"/>
                </a:lnTo>
                <a:cubicBezTo>
                  <a:pt x="1393" y="5275"/>
                  <a:pt x="1465" y="5216"/>
                  <a:pt x="1572" y="5216"/>
                </a:cubicBezTo>
                <a:lnTo>
                  <a:pt x="1727" y="5216"/>
                </a:lnTo>
                <a:cubicBezTo>
                  <a:pt x="1691" y="5549"/>
                  <a:pt x="1655" y="5882"/>
                  <a:pt x="1655" y="6216"/>
                </a:cubicBezTo>
                <a:cubicBezTo>
                  <a:pt x="1655" y="6799"/>
                  <a:pt x="1727" y="7359"/>
                  <a:pt x="1870" y="7894"/>
                </a:cubicBezTo>
                <a:lnTo>
                  <a:pt x="1489" y="8204"/>
                </a:lnTo>
                <a:cubicBezTo>
                  <a:pt x="1358" y="8311"/>
                  <a:pt x="1298" y="8490"/>
                  <a:pt x="1310" y="8656"/>
                </a:cubicBezTo>
                <a:lnTo>
                  <a:pt x="1477" y="10442"/>
                </a:lnTo>
                <a:cubicBezTo>
                  <a:pt x="1489" y="10526"/>
                  <a:pt x="1548" y="10585"/>
                  <a:pt x="1643" y="10585"/>
                </a:cubicBezTo>
                <a:lnTo>
                  <a:pt x="1655" y="10585"/>
                </a:lnTo>
                <a:cubicBezTo>
                  <a:pt x="1751" y="10573"/>
                  <a:pt x="1822" y="10502"/>
                  <a:pt x="1810" y="10407"/>
                </a:cubicBezTo>
                <a:lnTo>
                  <a:pt x="1643" y="8621"/>
                </a:lnTo>
                <a:cubicBezTo>
                  <a:pt x="1643" y="8561"/>
                  <a:pt x="1655" y="8502"/>
                  <a:pt x="1715" y="8466"/>
                </a:cubicBezTo>
                <a:lnTo>
                  <a:pt x="1965" y="8240"/>
                </a:lnTo>
                <a:cubicBezTo>
                  <a:pt x="2179" y="8859"/>
                  <a:pt x="2465" y="9430"/>
                  <a:pt x="2846" y="9919"/>
                </a:cubicBezTo>
                <a:cubicBezTo>
                  <a:pt x="3620" y="10931"/>
                  <a:pt x="4668" y="11478"/>
                  <a:pt x="5775" y="11478"/>
                </a:cubicBezTo>
                <a:cubicBezTo>
                  <a:pt x="6894" y="11478"/>
                  <a:pt x="7942" y="10931"/>
                  <a:pt x="8716" y="9919"/>
                </a:cubicBezTo>
                <a:cubicBezTo>
                  <a:pt x="9097" y="9430"/>
                  <a:pt x="9382" y="8847"/>
                  <a:pt x="9585" y="8240"/>
                </a:cubicBezTo>
                <a:lnTo>
                  <a:pt x="9847" y="8466"/>
                </a:lnTo>
                <a:cubicBezTo>
                  <a:pt x="9883" y="8502"/>
                  <a:pt x="9918" y="8561"/>
                  <a:pt x="9918" y="8621"/>
                </a:cubicBezTo>
                <a:lnTo>
                  <a:pt x="9752" y="10407"/>
                </a:lnTo>
                <a:cubicBezTo>
                  <a:pt x="9740" y="10502"/>
                  <a:pt x="9811" y="10585"/>
                  <a:pt x="9906" y="10585"/>
                </a:cubicBezTo>
                <a:lnTo>
                  <a:pt x="9918" y="10585"/>
                </a:lnTo>
                <a:cubicBezTo>
                  <a:pt x="10002" y="10585"/>
                  <a:pt x="10085" y="10526"/>
                  <a:pt x="10085" y="10442"/>
                </a:cubicBezTo>
                <a:lnTo>
                  <a:pt x="10240" y="8656"/>
                </a:lnTo>
                <a:cubicBezTo>
                  <a:pt x="10264" y="8478"/>
                  <a:pt x="10180" y="8311"/>
                  <a:pt x="10061" y="8204"/>
                </a:cubicBezTo>
                <a:lnTo>
                  <a:pt x="9692" y="7894"/>
                </a:lnTo>
                <a:cubicBezTo>
                  <a:pt x="9823" y="7359"/>
                  <a:pt x="9906" y="6799"/>
                  <a:pt x="9906" y="6216"/>
                </a:cubicBezTo>
                <a:cubicBezTo>
                  <a:pt x="9906" y="5870"/>
                  <a:pt x="9871" y="5549"/>
                  <a:pt x="9823" y="5216"/>
                </a:cubicBezTo>
                <a:lnTo>
                  <a:pt x="9990" y="5216"/>
                </a:lnTo>
                <a:cubicBezTo>
                  <a:pt x="10085" y="5216"/>
                  <a:pt x="10156" y="5275"/>
                  <a:pt x="10180" y="5370"/>
                </a:cubicBezTo>
                <a:lnTo>
                  <a:pt x="10442" y="6537"/>
                </a:lnTo>
                <a:cubicBezTo>
                  <a:pt x="10466" y="6692"/>
                  <a:pt x="10573" y="6823"/>
                  <a:pt x="10716" y="6894"/>
                </a:cubicBezTo>
                <a:lnTo>
                  <a:pt x="11287" y="7180"/>
                </a:lnTo>
                <a:cubicBezTo>
                  <a:pt x="11311" y="7192"/>
                  <a:pt x="11335" y="7192"/>
                  <a:pt x="11359" y="7192"/>
                </a:cubicBezTo>
                <a:cubicBezTo>
                  <a:pt x="11418" y="7192"/>
                  <a:pt x="11478" y="7168"/>
                  <a:pt x="11514" y="7109"/>
                </a:cubicBezTo>
                <a:cubicBezTo>
                  <a:pt x="11573" y="7037"/>
                  <a:pt x="11526" y="6930"/>
                  <a:pt x="11454" y="6882"/>
                </a:cubicBezTo>
                <a:lnTo>
                  <a:pt x="10883" y="6597"/>
                </a:lnTo>
                <a:cubicBezTo>
                  <a:pt x="10835" y="6573"/>
                  <a:pt x="10787" y="6525"/>
                  <a:pt x="10776" y="6466"/>
                </a:cubicBezTo>
                <a:lnTo>
                  <a:pt x="10525" y="5287"/>
                </a:lnTo>
                <a:cubicBezTo>
                  <a:pt x="10466" y="5049"/>
                  <a:pt x="10264" y="4870"/>
                  <a:pt x="10002" y="4870"/>
                </a:cubicBezTo>
                <a:lnTo>
                  <a:pt x="9787" y="4870"/>
                </a:lnTo>
                <a:cubicBezTo>
                  <a:pt x="9680" y="4358"/>
                  <a:pt x="9502" y="3846"/>
                  <a:pt x="9275" y="3382"/>
                </a:cubicBezTo>
                <a:cubicBezTo>
                  <a:pt x="9156" y="3132"/>
                  <a:pt x="8918" y="2965"/>
                  <a:pt x="8656" y="2906"/>
                </a:cubicBezTo>
                <a:lnTo>
                  <a:pt x="8656" y="2787"/>
                </a:lnTo>
                <a:cubicBezTo>
                  <a:pt x="8656" y="2703"/>
                  <a:pt x="8632" y="2596"/>
                  <a:pt x="8620" y="2513"/>
                </a:cubicBezTo>
                <a:lnTo>
                  <a:pt x="9192" y="2513"/>
                </a:lnTo>
                <a:cubicBezTo>
                  <a:pt x="9347" y="2513"/>
                  <a:pt x="9513" y="2418"/>
                  <a:pt x="9621" y="2287"/>
                </a:cubicBezTo>
                <a:lnTo>
                  <a:pt x="10406" y="1179"/>
                </a:lnTo>
                <a:cubicBezTo>
                  <a:pt x="10466" y="1108"/>
                  <a:pt x="10442" y="1001"/>
                  <a:pt x="10359" y="941"/>
                </a:cubicBezTo>
                <a:cubicBezTo>
                  <a:pt x="10334" y="920"/>
                  <a:pt x="10304" y="911"/>
                  <a:pt x="10274" y="911"/>
                </a:cubicBezTo>
                <a:cubicBezTo>
                  <a:pt x="10218" y="911"/>
                  <a:pt x="10159" y="942"/>
                  <a:pt x="10121" y="989"/>
                </a:cubicBezTo>
                <a:lnTo>
                  <a:pt x="9335" y="2096"/>
                </a:lnTo>
                <a:cubicBezTo>
                  <a:pt x="9311" y="2132"/>
                  <a:pt x="9252" y="2168"/>
                  <a:pt x="9192" y="2168"/>
                </a:cubicBezTo>
                <a:lnTo>
                  <a:pt x="8513" y="2168"/>
                </a:lnTo>
                <a:cubicBezTo>
                  <a:pt x="8382" y="1834"/>
                  <a:pt x="8132" y="1560"/>
                  <a:pt x="7787" y="1322"/>
                </a:cubicBezTo>
                <a:cubicBezTo>
                  <a:pt x="7537" y="1144"/>
                  <a:pt x="7251" y="1001"/>
                  <a:pt x="6942" y="906"/>
                </a:cubicBezTo>
                <a:cubicBezTo>
                  <a:pt x="7085" y="786"/>
                  <a:pt x="7204" y="679"/>
                  <a:pt x="7287" y="608"/>
                </a:cubicBezTo>
                <a:cubicBezTo>
                  <a:pt x="7442" y="465"/>
                  <a:pt x="7525" y="394"/>
                  <a:pt x="7597" y="370"/>
                </a:cubicBezTo>
                <a:cubicBezTo>
                  <a:pt x="7656" y="334"/>
                  <a:pt x="7739" y="334"/>
                  <a:pt x="7942" y="334"/>
                </a:cubicBezTo>
                <a:cubicBezTo>
                  <a:pt x="8025" y="334"/>
                  <a:pt x="8097" y="263"/>
                  <a:pt x="8097" y="167"/>
                </a:cubicBezTo>
                <a:cubicBezTo>
                  <a:pt x="8097" y="84"/>
                  <a:pt x="8025" y="1"/>
                  <a:pt x="7942" y="1"/>
                </a:cubicBezTo>
                <a:cubicBezTo>
                  <a:pt x="7489" y="1"/>
                  <a:pt x="7442" y="24"/>
                  <a:pt x="7073" y="346"/>
                </a:cubicBezTo>
                <a:cubicBezTo>
                  <a:pt x="6966" y="441"/>
                  <a:pt x="6751" y="632"/>
                  <a:pt x="6537" y="798"/>
                </a:cubicBezTo>
                <a:cubicBezTo>
                  <a:pt x="6299" y="751"/>
                  <a:pt x="6049" y="715"/>
                  <a:pt x="5775" y="715"/>
                </a:cubicBezTo>
                <a:cubicBezTo>
                  <a:pt x="5525" y="715"/>
                  <a:pt x="5275" y="751"/>
                  <a:pt x="5037" y="798"/>
                </a:cubicBezTo>
                <a:cubicBezTo>
                  <a:pt x="4822" y="632"/>
                  <a:pt x="4608" y="441"/>
                  <a:pt x="4501" y="346"/>
                </a:cubicBezTo>
                <a:cubicBezTo>
                  <a:pt x="4108" y="24"/>
                  <a:pt x="4084" y="1"/>
                  <a:pt x="36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38"/>
          <p:cNvGrpSpPr/>
          <p:nvPr/>
        </p:nvGrpSpPr>
        <p:grpSpPr>
          <a:xfrm>
            <a:off x="7190189" y="1527991"/>
            <a:ext cx="185184" cy="367296"/>
            <a:chOff x="7531277" y="2886354"/>
            <a:chExt cx="185184" cy="367296"/>
          </a:xfrm>
        </p:grpSpPr>
        <p:sp>
          <p:nvSpPr>
            <p:cNvPr id="424" name="Google Shape;424;p38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8"/>
          <p:cNvGrpSpPr/>
          <p:nvPr/>
        </p:nvGrpSpPr>
        <p:grpSpPr>
          <a:xfrm>
            <a:off x="1665378" y="3342223"/>
            <a:ext cx="392079" cy="350353"/>
            <a:chOff x="3040603" y="4130360"/>
            <a:chExt cx="392079" cy="350353"/>
          </a:xfrm>
        </p:grpSpPr>
        <p:sp>
          <p:nvSpPr>
            <p:cNvPr id="428" name="Google Shape;428;p3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4392313" y="3339470"/>
            <a:ext cx="359579" cy="355852"/>
            <a:chOff x="5309250" y="2903170"/>
            <a:chExt cx="359579" cy="355852"/>
          </a:xfrm>
        </p:grpSpPr>
        <p:sp>
          <p:nvSpPr>
            <p:cNvPr id="439" name="Google Shape;439;p38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38"/>
          <p:cNvGrpSpPr/>
          <p:nvPr/>
        </p:nvGrpSpPr>
        <p:grpSpPr>
          <a:xfrm>
            <a:off x="7106231" y="3341399"/>
            <a:ext cx="353113" cy="351998"/>
            <a:chOff x="6664394" y="3346974"/>
            <a:chExt cx="353113" cy="351998"/>
          </a:xfrm>
        </p:grpSpPr>
        <p:sp>
          <p:nvSpPr>
            <p:cNvPr id="443" name="Google Shape;443;p38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453" name="Google Shape;453;p39"/>
          <p:cNvSpPr txBox="1"/>
          <p:nvPr>
            <p:ph idx="4294967295" type="subTitle"/>
          </p:nvPr>
        </p:nvSpPr>
        <p:spPr>
          <a:xfrm>
            <a:off x="879600" y="4159829"/>
            <a:ext cx="7384800" cy="443100"/>
          </a:xfrm>
          <a:prstGeom prst="rect">
            <a:avLst/>
          </a:prstGeom>
        </p:spPr>
        <p:txBody>
          <a:bodyPr anchorCtr="0" anchor="ctr" bIns="0" lIns="91425" spcFirstLastPara="1" rIns="91425" wrap="square" tIns="2286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</a:t>
            </a:r>
            <a:r>
              <a:rPr lang="en"/>
              <a:t>o modify this graph, click on it, follow the link, change the data and paste the new graph here</a:t>
            </a:r>
            <a:endParaRPr/>
          </a:p>
        </p:txBody>
      </p:sp>
      <p:pic>
        <p:nvPicPr>
          <p:cNvPr id="454" name="Google Shape;454;p3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11024"/>
          <a:stretch/>
        </p:blipFill>
        <p:spPr>
          <a:xfrm>
            <a:off x="2292526" y="1151098"/>
            <a:ext cx="4558950" cy="303835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9"/>
          <p:cNvSpPr/>
          <p:nvPr/>
        </p:nvSpPr>
        <p:spPr>
          <a:xfrm flipH="1">
            <a:off x="8117896" y="1672425"/>
            <a:ext cx="306000" cy="306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9"/>
          <p:cNvSpPr txBox="1"/>
          <p:nvPr>
            <p:ph idx="4294967295" type="subTitle"/>
          </p:nvPr>
        </p:nvSpPr>
        <p:spPr>
          <a:xfrm flipH="1">
            <a:off x="7034875" y="1603875"/>
            <a:ext cx="1081500" cy="443100"/>
          </a:xfrm>
          <a:prstGeom prst="rect">
            <a:avLst/>
          </a:prstGeom>
        </p:spPr>
        <p:txBody>
          <a:bodyPr anchorCtr="0" anchor="ctr" bIns="0" lIns="91425" spcFirstLastPara="1" rIns="91425" wrap="square" tIns="2286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57" name="Google Shape;457;p39"/>
          <p:cNvSpPr/>
          <p:nvPr/>
        </p:nvSpPr>
        <p:spPr>
          <a:xfrm flipH="1">
            <a:off x="8117896" y="3189125"/>
            <a:ext cx="306000" cy="30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9"/>
          <p:cNvSpPr txBox="1"/>
          <p:nvPr>
            <p:ph idx="4294967295" type="subTitle"/>
          </p:nvPr>
        </p:nvSpPr>
        <p:spPr>
          <a:xfrm flipH="1">
            <a:off x="7034875" y="3120575"/>
            <a:ext cx="1081500" cy="443100"/>
          </a:xfrm>
          <a:prstGeom prst="rect">
            <a:avLst/>
          </a:prstGeom>
        </p:spPr>
        <p:txBody>
          <a:bodyPr anchorCtr="0" anchor="ctr" bIns="0" lIns="91425" spcFirstLastPara="1" rIns="91425" wrap="square" tIns="2286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59" name="Google Shape;459;p39"/>
          <p:cNvSpPr/>
          <p:nvPr/>
        </p:nvSpPr>
        <p:spPr>
          <a:xfrm flipH="1">
            <a:off x="8117896" y="2430775"/>
            <a:ext cx="306000" cy="3060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9"/>
          <p:cNvSpPr txBox="1"/>
          <p:nvPr>
            <p:ph idx="4294967295" type="subTitle"/>
          </p:nvPr>
        </p:nvSpPr>
        <p:spPr>
          <a:xfrm flipH="1">
            <a:off x="7034875" y="2362225"/>
            <a:ext cx="1081500" cy="443100"/>
          </a:xfrm>
          <a:prstGeom prst="rect">
            <a:avLst/>
          </a:prstGeom>
        </p:spPr>
        <p:txBody>
          <a:bodyPr anchorCtr="0" anchor="ctr" bIns="0" lIns="91425" spcFirstLastPara="1" rIns="91425" wrap="square" tIns="2286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0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466" name="Google Shape;466;p40"/>
          <p:cNvSpPr txBox="1"/>
          <p:nvPr>
            <p:ph idx="4294967295" type="subTitle"/>
          </p:nvPr>
        </p:nvSpPr>
        <p:spPr>
          <a:xfrm>
            <a:off x="720150" y="1927138"/>
            <a:ext cx="2192400" cy="717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Neptune is the farthest planet from the Sun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67" name="Google Shape;467;p40"/>
          <p:cNvSpPr/>
          <p:nvPr/>
        </p:nvSpPr>
        <p:spPr>
          <a:xfrm>
            <a:off x="3225750" y="1660875"/>
            <a:ext cx="1461300" cy="1250100"/>
          </a:xfrm>
          <a:prstGeom prst="roundRect">
            <a:avLst>
              <a:gd fmla="val 13172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0"/>
          <p:cNvSpPr/>
          <p:nvPr/>
        </p:nvSpPr>
        <p:spPr>
          <a:xfrm rot="10800000">
            <a:off x="4456950" y="2385767"/>
            <a:ext cx="1461300" cy="1250100"/>
          </a:xfrm>
          <a:prstGeom prst="roundRect">
            <a:avLst>
              <a:gd fmla="val 13172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3225750" y="3110891"/>
            <a:ext cx="1461300" cy="1250100"/>
          </a:xfrm>
          <a:prstGeom prst="roundRect">
            <a:avLst>
              <a:gd fmla="val 13172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0"/>
          <p:cNvSpPr txBox="1"/>
          <p:nvPr>
            <p:ph idx="4294967295" type="title"/>
          </p:nvPr>
        </p:nvSpPr>
        <p:spPr>
          <a:xfrm>
            <a:off x="4575989" y="2724590"/>
            <a:ext cx="12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1" name="Google Shape;471;p40"/>
          <p:cNvSpPr txBox="1"/>
          <p:nvPr>
            <p:ph idx="4294967295" type="title"/>
          </p:nvPr>
        </p:nvSpPr>
        <p:spPr>
          <a:xfrm>
            <a:off x="3344836" y="3449598"/>
            <a:ext cx="12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</a:t>
            </a:r>
            <a:r>
              <a:rPr lang="en">
                <a:solidFill>
                  <a:srgbClr val="F3F3F3"/>
                </a:solidFill>
              </a:rPr>
              <a:t>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2" name="Google Shape;472;p40"/>
          <p:cNvSpPr txBox="1"/>
          <p:nvPr>
            <p:ph idx="4294967295" type="title"/>
          </p:nvPr>
        </p:nvSpPr>
        <p:spPr>
          <a:xfrm>
            <a:off x="3344836" y="2005287"/>
            <a:ext cx="12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6</a:t>
            </a:r>
            <a:r>
              <a:rPr lang="en">
                <a:solidFill>
                  <a:srgbClr val="F3F3F3"/>
                </a:solidFill>
              </a:rPr>
              <a:t>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3" name="Google Shape;473;p40"/>
          <p:cNvSpPr txBox="1"/>
          <p:nvPr>
            <p:ph idx="4294967295" type="subTitle"/>
          </p:nvPr>
        </p:nvSpPr>
        <p:spPr>
          <a:xfrm>
            <a:off x="6231450" y="2652037"/>
            <a:ext cx="2192400" cy="717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Jupiter is a gas giant and the biggest planet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74" name="Google Shape;474;p40"/>
          <p:cNvSpPr txBox="1"/>
          <p:nvPr>
            <p:ph idx="4294967295" type="subTitle"/>
          </p:nvPr>
        </p:nvSpPr>
        <p:spPr>
          <a:xfrm>
            <a:off x="720150" y="3377163"/>
            <a:ext cx="2192400" cy="717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Despite being red, Mars is actually a cold place</a:t>
            </a:r>
            <a:endParaRPr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41"/>
          <p:cNvGrpSpPr/>
          <p:nvPr/>
        </p:nvGrpSpPr>
        <p:grpSpPr>
          <a:xfrm>
            <a:off x="1088468" y="1133179"/>
            <a:ext cx="6967096" cy="2992826"/>
            <a:chOff x="-1416001" y="1857571"/>
            <a:chExt cx="7690801" cy="2767804"/>
          </a:xfrm>
        </p:grpSpPr>
        <p:sp>
          <p:nvSpPr>
            <p:cNvPr id="480" name="Google Shape;480;p41"/>
            <p:cNvSpPr/>
            <p:nvPr/>
          </p:nvSpPr>
          <p:spPr>
            <a:xfrm>
              <a:off x="-1416000" y="1857571"/>
              <a:ext cx="7690800" cy="2767800"/>
            </a:xfrm>
            <a:prstGeom prst="roundRect">
              <a:avLst>
                <a:gd fmla="val 11781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 rot="10800000">
              <a:off x="5561917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 rot="10800000">
              <a:off x="5249099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-1412019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-1416001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" name="Google Shape;485;p41"/>
          <p:cNvSpPr txBox="1"/>
          <p:nvPr>
            <p:ph type="title"/>
          </p:nvPr>
        </p:nvSpPr>
        <p:spPr>
          <a:xfrm>
            <a:off x="3731425" y="3016350"/>
            <a:ext cx="3258600" cy="36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486" name="Google Shape;486;p41"/>
          <p:cNvSpPr txBox="1"/>
          <p:nvPr>
            <p:ph idx="1" type="subTitle"/>
          </p:nvPr>
        </p:nvSpPr>
        <p:spPr>
          <a:xfrm>
            <a:off x="2154025" y="1761750"/>
            <a:ext cx="4836000" cy="1254600"/>
          </a:xfrm>
          <a:prstGeom prst="rect">
            <a:avLst/>
          </a:prstGeom>
        </p:spPr>
        <p:txBody>
          <a:bodyPr anchorCtr="0" anchor="ctr" bIns="91425" lIns="91425" spcFirstLastPara="1" rIns="91425" wrap="square" tIns="27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492" name="Google Shape;492;p42"/>
          <p:cNvSpPr txBox="1"/>
          <p:nvPr>
            <p:ph idx="1" type="subTitle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493" name="Google Shape;493;p42"/>
          <p:cNvSpPr txBox="1"/>
          <p:nvPr>
            <p:ph idx="2" type="subTitle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Pluto is now considered a dwarf planet</a:t>
            </a:r>
            <a:endParaRPr/>
          </a:p>
        </p:txBody>
      </p:sp>
      <p:sp>
        <p:nvSpPr>
          <p:cNvPr id="494" name="Google Shape;494;p42"/>
          <p:cNvSpPr txBox="1"/>
          <p:nvPr>
            <p:ph idx="3" type="subTitle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where we all live on</a:t>
            </a:r>
            <a:endParaRPr/>
          </a:p>
        </p:txBody>
      </p:sp>
      <p:sp>
        <p:nvSpPr>
          <p:cNvPr id="495" name="Google Shape;495;p42"/>
          <p:cNvSpPr txBox="1"/>
          <p:nvPr>
            <p:ph idx="4" type="subTitle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496" name="Google Shape;496;p42"/>
          <p:cNvSpPr txBox="1"/>
          <p:nvPr>
            <p:ph idx="5" type="subTitle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497" name="Google Shape;497;p42"/>
          <p:cNvSpPr txBox="1"/>
          <p:nvPr>
            <p:ph idx="6" type="subTitle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98" name="Google Shape;498;p42"/>
          <p:cNvSpPr txBox="1"/>
          <p:nvPr>
            <p:ph idx="7" type="subTitle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the fourth-largest in the Solar System</a:t>
            </a:r>
            <a:endParaRPr/>
          </a:p>
        </p:txBody>
      </p:sp>
      <p:sp>
        <p:nvSpPr>
          <p:cNvPr id="499" name="Google Shape;499;p42"/>
          <p:cNvSpPr txBox="1"/>
          <p:nvPr>
            <p:ph idx="8" type="subTitle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00" name="Google Shape;500;p42"/>
          <p:cNvSpPr txBox="1"/>
          <p:nvPr>
            <p:ph idx="9" type="subTitle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501" name="Google Shape;501;p42"/>
          <p:cNvSpPr/>
          <p:nvPr/>
        </p:nvSpPr>
        <p:spPr>
          <a:xfrm flipH="1" rot="10800000">
            <a:off x="1742175" y="16443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2" name="Google Shape;502;p42"/>
          <p:cNvSpPr/>
          <p:nvPr/>
        </p:nvSpPr>
        <p:spPr>
          <a:xfrm flipH="1" rot="10800000">
            <a:off x="4451175" y="16443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3" name="Google Shape;503;p42"/>
          <p:cNvSpPr/>
          <p:nvPr/>
        </p:nvSpPr>
        <p:spPr>
          <a:xfrm flipH="1" rot="10800000">
            <a:off x="7163525" y="16443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4" name="Google Shape;504;p42"/>
          <p:cNvSpPr/>
          <p:nvPr/>
        </p:nvSpPr>
        <p:spPr>
          <a:xfrm flipH="1" rot="10800000">
            <a:off x="1742175" y="26730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5" name="Google Shape;505;p42"/>
          <p:cNvSpPr/>
          <p:nvPr/>
        </p:nvSpPr>
        <p:spPr>
          <a:xfrm flipH="1" rot="10800000">
            <a:off x="4451175" y="26730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6" name="Google Shape;506;p42"/>
          <p:cNvSpPr/>
          <p:nvPr/>
        </p:nvSpPr>
        <p:spPr>
          <a:xfrm flipH="1" rot="10800000">
            <a:off x="7163525" y="26730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7" name="Google Shape;507;p42"/>
          <p:cNvSpPr/>
          <p:nvPr/>
        </p:nvSpPr>
        <p:spPr>
          <a:xfrm flipH="1" rot="10800000">
            <a:off x="1742175" y="37017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8" name="Google Shape;508;p42"/>
          <p:cNvSpPr/>
          <p:nvPr/>
        </p:nvSpPr>
        <p:spPr>
          <a:xfrm flipH="1" rot="10800000">
            <a:off x="4451175" y="37017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09" name="Google Shape;509;p42"/>
          <p:cNvSpPr/>
          <p:nvPr/>
        </p:nvSpPr>
        <p:spPr>
          <a:xfrm flipH="1" rot="10800000">
            <a:off x="7163525" y="370172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cxnSp>
        <p:nvCxnSpPr>
          <p:cNvPr id="515" name="Google Shape;515;p43"/>
          <p:cNvCxnSpPr>
            <a:endCxn id="516" idx="1"/>
          </p:cNvCxnSpPr>
          <p:nvPr/>
        </p:nvCxnSpPr>
        <p:spPr>
          <a:xfrm>
            <a:off x="710994" y="2949201"/>
            <a:ext cx="792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17" name="Google Shape;517;p43"/>
          <p:cNvGrpSpPr/>
          <p:nvPr/>
        </p:nvGrpSpPr>
        <p:grpSpPr>
          <a:xfrm>
            <a:off x="1503894" y="2582601"/>
            <a:ext cx="715200" cy="733238"/>
            <a:chOff x="1503894" y="2582601"/>
            <a:chExt cx="715200" cy="733238"/>
          </a:xfrm>
        </p:grpSpPr>
        <p:sp>
          <p:nvSpPr>
            <p:cNvPr id="516" name="Google Shape;516;p43"/>
            <p:cNvSpPr/>
            <p:nvPr/>
          </p:nvSpPr>
          <p:spPr>
            <a:xfrm>
              <a:off x="1503894" y="2582601"/>
              <a:ext cx="715200" cy="7332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 rot="10800000">
              <a:off x="2030105" y="258262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 rot="10800000">
              <a:off x="1947160" y="2582899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1504951" y="258263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1503896" y="2694868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43"/>
          <p:cNvSpPr txBox="1"/>
          <p:nvPr/>
        </p:nvSpPr>
        <p:spPr>
          <a:xfrm>
            <a:off x="720075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Neptune is the farthest planet from the Sun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3" name="Google Shape;523;p43"/>
          <p:cNvSpPr txBox="1"/>
          <p:nvPr/>
        </p:nvSpPr>
        <p:spPr>
          <a:xfrm>
            <a:off x="2431663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Jupiter is a gas giant and the biggest planet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4" name="Google Shape;524;p43"/>
          <p:cNvSpPr txBox="1"/>
          <p:nvPr/>
        </p:nvSpPr>
        <p:spPr>
          <a:xfrm>
            <a:off x="4143213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Mercury is the smallest planet in the Solar System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43"/>
          <p:cNvSpPr txBox="1"/>
          <p:nvPr/>
        </p:nvSpPr>
        <p:spPr>
          <a:xfrm>
            <a:off x="5854800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Saturn is composed of hydrogen and helium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26" name="Google Shape;526;p43"/>
          <p:cNvGrpSpPr/>
          <p:nvPr/>
        </p:nvGrpSpPr>
        <p:grpSpPr>
          <a:xfrm>
            <a:off x="3215482" y="2582601"/>
            <a:ext cx="715071" cy="733238"/>
            <a:chOff x="3215482" y="2582601"/>
            <a:chExt cx="715071" cy="733238"/>
          </a:xfrm>
        </p:grpSpPr>
        <p:sp>
          <p:nvSpPr>
            <p:cNvPr id="527" name="Google Shape;527;p43"/>
            <p:cNvSpPr/>
            <p:nvPr/>
          </p:nvSpPr>
          <p:spPr>
            <a:xfrm>
              <a:off x="3215482" y="2582601"/>
              <a:ext cx="715071" cy="73319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 rot="10800000">
              <a:off x="3741692" y="258262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 rot="10800000">
              <a:off x="3658747" y="2582899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3216539" y="258263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3215484" y="2694868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43"/>
          <p:cNvGrpSpPr/>
          <p:nvPr/>
        </p:nvGrpSpPr>
        <p:grpSpPr>
          <a:xfrm>
            <a:off x="4927044" y="2582601"/>
            <a:ext cx="715071" cy="733238"/>
            <a:chOff x="4927044" y="2582601"/>
            <a:chExt cx="715071" cy="733238"/>
          </a:xfrm>
        </p:grpSpPr>
        <p:sp>
          <p:nvSpPr>
            <p:cNvPr id="533" name="Google Shape;533;p43"/>
            <p:cNvSpPr/>
            <p:nvPr/>
          </p:nvSpPr>
          <p:spPr>
            <a:xfrm>
              <a:off x="4927044" y="2582601"/>
              <a:ext cx="715071" cy="73319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 rot="10800000">
              <a:off x="5453255" y="258262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 rot="10800000">
              <a:off x="5370310" y="2582899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4928101" y="258263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4927046" y="2694868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43"/>
          <p:cNvGrpSpPr/>
          <p:nvPr/>
        </p:nvGrpSpPr>
        <p:grpSpPr>
          <a:xfrm>
            <a:off x="6638632" y="2582601"/>
            <a:ext cx="715071" cy="733238"/>
            <a:chOff x="6638632" y="2582601"/>
            <a:chExt cx="715071" cy="733238"/>
          </a:xfrm>
        </p:grpSpPr>
        <p:sp>
          <p:nvSpPr>
            <p:cNvPr id="539" name="Google Shape;539;p43"/>
            <p:cNvSpPr/>
            <p:nvPr/>
          </p:nvSpPr>
          <p:spPr>
            <a:xfrm>
              <a:off x="6638632" y="2582601"/>
              <a:ext cx="715071" cy="73319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 rot="10800000">
              <a:off x="7164842" y="258262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 rot="10800000">
              <a:off x="7081897" y="2582899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6639689" y="2582639"/>
              <a:ext cx="187800" cy="7332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6638634" y="2694868"/>
              <a:ext cx="271800" cy="6207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43"/>
          <p:cNvSpPr txBox="1"/>
          <p:nvPr>
            <p:ph idx="4294967295" type="title"/>
          </p:nvPr>
        </p:nvSpPr>
        <p:spPr>
          <a:xfrm>
            <a:off x="1621100" y="2690663"/>
            <a:ext cx="480600" cy="5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5" name="Google Shape;545;p43"/>
          <p:cNvSpPr txBox="1"/>
          <p:nvPr>
            <p:ph idx="4294967295" type="title"/>
          </p:nvPr>
        </p:nvSpPr>
        <p:spPr>
          <a:xfrm>
            <a:off x="3332713" y="2690663"/>
            <a:ext cx="480600" cy="5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6" name="Google Shape;546;p43"/>
          <p:cNvSpPr txBox="1"/>
          <p:nvPr>
            <p:ph idx="4294967295" type="title"/>
          </p:nvPr>
        </p:nvSpPr>
        <p:spPr>
          <a:xfrm>
            <a:off x="5044263" y="2690663"/>
            <a:ext cx="480600" cy="5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03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7" name="Google Shape;547;p43"/>
          <p:cNvSpPr txBox="1"/>
          <p:nvPr>
            <p:ph idx="4294967295" type="title"/>
          </p:nvPr>
        </p:nvSpPr>
        <p:spPr>
          <a:xfrm>
            <a:off x="6755850" y="2690663"/>
            <a:ext cx="480600" cy="5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04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548" name="Google Shape;548;p43"/>
          <p:cNvCxnSpPr/>
          <p:nvPr/>
        </p:nvCxnSpPr>
        <p:spPr>
          <a:xfrm>
            <a:off x="5284575" y="2416121"/>
            <a:ext cx="0" cy="166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43"/>
          <p:cNvCxnSpPr/>
          <p:nvPr/>
        </p:nvCxnSpPr>
        <p:spPr>
          <a:xfrm>
            <a:off x="3573025" y="3315821"/>
            <a:ext cx="0" cy="166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43"/>
          <p:cNvCxnSpPr/>
          <p:nvPr/>
        </p:nvCxnSpPr>
        <p:spPr>
          <a:xfrm>
            <a:off x="1861425" y="2416121"/>
            <a:ext cx="0" cy="166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43"/>
          <p:cNvCxnSpPr/>
          <p:nvPr/>
        </p:nvCxnSpPr>
        <p:spPr>
          <a:xfrm>
            <a:off x="6996150" y="3315821"/>
            <a:ext cx="0" cy="166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43"/>
          <p:cNvCxnSpPr>
            <a:stCxn id="516" idx="3"/>
            <a:endCxn id="527" idx="1"/>
          </p:cNvCxnSpPr>
          <p:nvPr/>
        </p:nvCxnSpPr>
        <p:spPr>
          <a:xfrm>
            <a:off x="2219094" y="2949201"/>
            <a:ext cx="99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43"/>
          <p:cNvCxnSpPr>
            <a:stCxn id="527" idx="3"/>
            <a:endCxn id="533" idx="1"/>
          </p:cNvCxnSpPr>
          <p:nvPr/>
        </p:nvCxnSpPr>
        <p:spPr>
          <a:xfrm>
            <a:off x="3930553" y="2949196"/>
            <a:ext cx="996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43"/>
          <p:cNvCxnSpPr>
            <a:stCxn id="533" idx="3"/>
            <a:endCxn id="539" idx="1"/>
          </p:cNvCxnSpPr>
          <p:nvPr/>
        </p:nvCxnSpPr>
        <p:spPr>
          <a:xfrm>
            <a:off x="5642115" y="2949196"/>
            <a:ext cx="996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43"/>
          <p:cNvCxnSpPr>
            <a:stCxn id="539" idx="3"/>
          </p:cNvCxnSpPr>
          <p:nvPr/>
        </p:nvCxnSpPr>
        <p:spPr>
          <a:xfrm>
            <a:off x="7353703" y="2949196"/>
            <a:ext cx="792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44"/>
          <p:cNvGrpSpPr/>
          <p:nvPr/>
        </p:nvGrpSpPr>
        <p:grpSpPr>
          <a:xfrm>
            <a:off x="631299" y="1520950"/>
            <a:ext cx="3783601" cy="2767804"/>
            <a:chOff x="723299" y="1857571"/>
            <a:chExt cx="3783601" cy="2767804"/>
          </a:xfrm>
        </p:grpSpPr>
        <p:sp>
          <p:nvSpPr>
            <p:cNvPr id="561" name="Google Shape;561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4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567" name="Google Shape;567;p44"/>
          <p:cNvSpPr txBox="1"/>
          <p:nvPr>
            <p:ph idx="4294967295" type="body"/>
          </p:nvPr>
        </p:nvSpPr>
        <p:spPr>
          <a:xfrm>
            <a:off x="718450" y="1622350"/>
            <a:ext cx="3609300" cy="25650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68" name="Google Shape;568;p44"/>
          <p:cNvGrpSpPr/>
          <p:nvPr/>
        </p:nvGrpSpPr>
        <p:grpSpPr>
          <a:xfrm>
            <a:off x="4707124" y="1520950"/>
            <a:ext cx="3783601" cy="2767804"/>
            <a:chOff x="723299" y="1857571"/>
            <a:chExt cx="3783601" cy="2767804"/>
          </a:xfrm>
        </p:grpSpPr>
        <p:sp>
          <p:nvSpPr>
            <p:cNvPr id="569" name="Google Shape;569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4" name="Google Shape;574;p44"/>
          <p:cNvSpPr txBox="1"/>
          <p:nvPr>
            <p:ph idx="4294967295" type="body"/>
          </p:nvPr>
        </p:nvSpPr>
        <p:spPr>
          <a:xfrm>
            <a:off x="4794275" y="1622350"/>
            <a:ext cx="3609300" cy="25650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5"/>
          <p:cNvSpPr/>
          <p:nvPr/>
        </p:nvSpPr>
        <p:spPr>
          <a:xfrm flipH="1">
            <a:off x="8164925" y="3337750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0" name="Google Shape;580;p45"/>
          <p:cNvSpPr/>
          <p:nvPr/>
        </p:nvSpPr>
        <p:spPr>
          <a:xfrm flipH="1" rot="10800000">
            <a:off x="8164925" y="1772675"/>
            <a:ext cx="238500" cy="2451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1" name="Google Shape;581;p45"/>
          <p:cNvSpPr/>
          <p:nvPr/>
        </p:nvSpPr>
        <p:spPr>
          <a:xfrm flipH="1" rot="10800000">
            <a:off x="8052250" y="1898318"/>
            <a:ext cx="238500" cy="245100"/>
          </a:xfrm>
          <a:prstGeom prst="roundRect">
            <a:avLst>
              <a:gd fmla="val 213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2" name="Google Shape;582;p45"/>
          <p:cNvSpPr/>
          <p:nvPr/>
        </p:nvSpPr>
        <p:spPr>
          <a:xfrm flipH="1" rot="10800000">
            <a:off x="8052250" y="3458614"/>
            <a:ext cx="238500" cy="245100"/>
          </a:xfrm>
          <a:prstGeom prst="roundRect">
            <a:avLst>
              <a:gd fmla="val 2137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583" name="Google Shape;583;p45"/>
          <p:cNvGrpSpPr/>
          <p:nvPr/>
        </p:nvGrpSpPr>
        <p:grpSpPr>
          <a:xfrm>
            <a:off x="719996" y="1714708"/>
            <a:ext cx="4473276" cy="2592770"/>
            <a:chOff x="1397225" y="1410350"/>
            <a:chExt cx="4786300" cy="2774500"/>
          </a:xfrm>
        </p:grpSpPr>
        <p:grpSp>
          <p:nvGrpSpPr>
            <p:cNvPr id="584" name="Google Shape;584;p4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585" name="Google Shape;585;p4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86" name="Google Shape;586;p4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4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588" name="Google Shape;588;p4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589" name="Google Shape;589;p4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90" name="Google Shape;590;p4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sp>
              <p:nvSpPr>
                <p:cNvPr id="591" name="Google Shape;591;p4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4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4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4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4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96" name="Google Shape;596;p4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597" name="Google Shape;597;p4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98" name="Google Shape;598;p4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" name="Google Shape;599;p4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600" name="Google Shape;600;p4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01" name="Google Shape;601;p4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4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4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4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4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6" name="Google Shape;606;p4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607" name="Google Shape;607;p4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4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09" name="Google Shape;609;p4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610" name="Google Shape;610;p4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4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2" name="Google Shape;612;p4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3" name="Google Shape;613;p4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614" name="Google Shape;614;p4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4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6" name="Google Shape;616;p4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617" name="Google Shape;617;p4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8" name="Google Shape;618;p4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" name="Google Shape;619;p4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620" name="Google Shape;620;p4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621" name="Google Shape;621;p4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622" name="Google Shape;622;p4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4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24" name="Google Shape;624;p4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625" name="Google Shape;625;p4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6" name="Google Shape;626;p4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7" name="Google Shape;627;p4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628" name="Google Shape;628;p4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9" name="Google Shape;629;p4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0" name="Google Shape;630;p4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631" name="Google Shape;631;p4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32" name="Google Shape;632;p4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3" name="Google Shape;633;p45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6" name="Google Shape;636;p4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637" name="Google Shape;637;p4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4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4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4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4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4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4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4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4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4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4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4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4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4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4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45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5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5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5" name="Google Shape;675;p4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676" name="Google Shape;676;p4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4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8" name="Google Shape;678;p45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9" name="Google Shape;679;p4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680" name="Google Shape;680;p4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4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4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4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4" name="Google Shape;684;p45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1" name="Google Shape;691;p4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692" name="Google Shape;692;p4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6" name="Google Shape;696;p45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5" name="Google Shape;725;p4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726" name="Google Shape;726;p4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8" name="Google Shape;728;p45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9" name="Google Shape;729;p4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730" name="Google Shape;730;p4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4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733" name="Google Shape;733;p4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5" name="Google Shape;735;p45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3" name="Google Shape;743;p4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744" name="Google Shape;744;p4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8" name="Google Shape;748;p45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6" name="Google Shape;756;p4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757" name="Google Shape;757;p4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1" name="Google Shape;761;p45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3" name="Google Shape;803;p4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804" name="Google Shape;804;p4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6" name="Google Shape;806;p45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" name="Google Shape;841;p4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sp>
        <p:nvSpPr>
          <p:cNvPr id="842" name="Google Shape;842;p45"/>
          <p:cNvSpPr txBox="1"/>
          <p:nvPr>
            <p:ph idx="2" type="title"/>
          </p:nvPr>
        </p:nvSpPr>
        <p:spPr>
          <a:xfrm>
            <a:off x="5577950" y="2280813"/>
            <a:ext cx="2769900" cy="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843" name="Google Shape;843;p45"/>
          <p:cNvSpPr txBox="1"/>
          <p:nvPr>
            <p:ph idx="3" type="title"/>
          </p:nvPr>
        </p:nvSpPr>
        <p:spPr>
          <a:xfrm>
            <a:off x="5829472" y="1608875"/>
            <a:ext cx="21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844" name="Google Shape;844;p45"/>
          <p:cNvSpPr txBox="1"/>
          <p:nvPr>
            <p:ph idx="4" type="title"/>
          </p:nvPr>
        </p:nvSpPr>
        <p:spPr>
          <a:xfrm>
            <a:off x="5577950" y="3845888"/>
            <a:ext cx="2769900" cy="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845" name="Google Shape;845;p45"/>
          <p:cNvSpPr txBox="1"/>
          <p:nvPr>
            <p:ph idx="5" type="title"/>
          </p:nvPr>
        </p:nvSpPr>
        <p:spPr>
          <a:xfrm>
            <a:off x="5829472" y="3173950"/>
            <a:ext cx="21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/>
          <p:nvPr/>
        </p:nvSpPr>
        <p:spPr>
          <a:xfrm flipH="1" rot="10800000">
            <a:off x="729575" y="3420800"/>
            <a:ext cx="7685100" cy="4794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51" name="Google Shape;851;p46"/>
          <p:cNvSpPr txBox="1"/>
          <p:nvPr>
            <p:ph idx="1" type="body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</a:t>
            </a:r>
            <a:r>
              <a:rPr lang="en"/>
              <a:t>enus has a </a:t>
            </a:r>
            <a:r>
              <a:rPr lang="en"/>
              <a:t>beautiful</a:t>
            </a:r>
            <a:r>
              <a:rPr lang="en"/>
              <a:t> name, but it’s terribly hot</a:t>
            </a:r>
            <a:endParaRPr/>
          </a:p>
        </p:txBody>
      </p:sp>
      <p:sp>
        <p:nvSpPr>
          <p:cNvPr id="852" name="Google Shape;852;p46"/>
          <p:cNvSpPr txBox="1"/>
          <p:nvPr>
            <p:ph idx="2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853" name="Google Shape;853;p46"/>
          <p:cNvSpPr txBox="1"/>
          <p:nvPr>
            <p:ph type="title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2,000,000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66" name="Google Shape;266;p29"/>
          <p:cNvSpPr txBox="1"/>
          <p:nvPr>
            <p:ph idx="1" type="body"/>
          </p:nvPr>
        </p:nvSpPr>
        <p:spPr>
          <a:xfrm>
            <a:off x="719900" y="1469925"/>
            <a:ext cx="7704300" cy="25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Here’s what you’ll find in this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r:id="rId3"/>
              </a:rPr>
              <a:t>Slidesgo</a:t>
            </a:r>
            <a:r>
              <a:rPr b="1" lang="en">
                <a:solidFill>
                  <a:srgbClr val="434343"/>
                </a:solidFill>
              </a:rPr>
              <a:t> </a:t>
            </a:r>
            <a:r>
              <a:rPr lang="en">
                <a:solidFill>
                  <a:srgbClr val="434343"/>
                </a:solidFill>
              </a:rPr>
              <a:t>template: 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A slide structure based on a disease presentation, which you can easily adapt to your needs. For more info on how to edit the template, please </a:t>
            </a:r>
            <a:r>
              <a:rPr lang="en">
                <a:solidFill>
                  <a:srgbClr val="434343"/>
                </a:solidFill>
              </a:rPr>
              <a:t>visit</a:t>
            </a:r>
            <a:r>
              <a:rPr lang="en">
                <a:solidFill>
                  <a:srgbClr val="434343"/>
                </a:solidFill>
              </a:rPr>
              <a:t>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r:id="rId4"/>
              </a:rPr>
              <a:t>Slidesgo School</a:t>
            </a:r>
            <a:r>
              <a:rPr lang="en">
                <a:solidFill>
                  <a:srgbClr val="434343"/>
                </a:solidFill>
              </a:rPr>
              <a:t> or read our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r:id="rId5"/>
              </a:rPr>
              <a:t>FAQs</a:t>
            </a:r>
            <a:r>
              <a:rPr lang="en">
                <a:solidFill>
                  <a:srgbClr val="434343"/>
                </a:solidFill>
              </a:rPr>
              <a:t>.</a:t>
            </a:r>
            <a:endParaRPr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n">
                <a:solidFill>
                  <a:srgbClr val="434343"/>
                </a:solidFill>
              </a:rPr>
              <a:t>An assortment of pictures that are suitable for use in the presentation can be found in the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6"/>
              </a:rPr>
              <a:t>alternative resources slide</a:t>
            </a:r>
            <a:r>
              <a:rPr lang="en">
                <a:solidFill>
                  <a:srgbClr val="434343"/>
                </a:solidFill>
              </a:rPr>
              <a:t>.</a:t>
            </a:r>
            <a:endParaRPr>
              <a:solidFill>
                <a:srgbClr val="43434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A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7"/>
              </a:rPr>
              <a:t>thanks slide</a:t>
            </a:r>
            <a:r>
              <a:rPr lang="en">
                <a:solidFill>
                  <a:srgbClr val="434343"/>
                </a:solidFill>
              </a:rPr>
              <a:t>, which you must keep so that proper credits for our design are given.</a:t>
            </a:r>
            <a:endParaRPr>
              <a:solidFill>
                <a:srgbClr val="43434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A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8"/>
              </a:rPr>
              <a:t>resources slide</a:t>
            </a:r>
            <a:r>
              <a:rPr lang="en">
                <a:solidFill>
                  <a:srgbClr val="434343"/>
                </a:solidFill>
              </a:rPr>
              <a:t>, where you’ll find links to all the elements used in the template.</a:t>
            </a:r>
            <a:endParaRPr>
              <a:solidFill>
                <a:srgbClr val="43434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9"/>
              </a:rPr>
              <a:t>Instructions</a:t>
            </a:r>
            <a:r>
              <a:rPr lang="en">
                <a:solidFill>
                  <a:srgbClr val="434343"/>
                </a:solidFill>
                <a:uFill>
                  <a:noFill/>
                </a:uFill>
                <a:hlinkClick action="ppaction://hlinksldjump" r:id="rId10"/>
              </a:rPr>
              <a:t> for use</a:t>
            </a:r>
            <a:r>
              <a:rPr lang="en">
                <a:solidFill>
                  <a:srgbClr val="434343"/>
                </a:solidFill>
              </a:rPr>
              <a:t>.</a:t>
            </a:r>
            <a:endParaRPr>
              <a:solidFill>
                <a:srgbClr val="43434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Final slides with: </a:t>
            </a:r>
            <a:endParaRPr>
              <a:solidFill>
                <a:srgbClr val="434343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The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11"/>
              </a:rPr>
              <a:t>fonts and colors</a:t>
            </a:r>
            <a:r>
              <a:rPr lang="en">
                <a:solidFill>
                  <a:srgbClr val="434343"/>
                </a:solidFill>
              </a:rPr>
              <a:t> used in the template.</a:t>
            </a:r>
            <a:endParaRPr>
              <a:solidFill>
                <a:srgbClr val="434343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More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12"/>
              </a:rPr>
              <a:t>infographic resources</a:t>
            </a:r>
            <a:r>
              <a:rPr lang="en">
                <a:solidFill>
                  <a:srgbClr val="434343"/>
                </a:solidFill>
              </a:rPr>
              <a:t>, whose size and color can be edited. </a:t>
            </a:r>
            <a:endParaRPr>
              <a:solidFill>
                <a:srgbClr val="434343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>
                <a:solidFill>
                  <a:srgbClr val="434343"/>
                </a:solidFill>
              </a:rPr>
              <a:t>Sets of </a:t>
            </a:r>
            <a:r>
              <a:rPr b="1" lang="en">
                <a:solidFill>
                  <a:srgbClr val="434343"/>
                </a:solidFill>
                <a:uFill>
                  <a:noFill/>
                </a:uFill>
                <a:hlinkClick action="ppaction://hlinksldjump" r:id="rId13"/>
              </a:rPr>
              <a:t>customizable icons</a:t>
            </a:r>
            <a:r>
              <a:rPr lang="en">
                <a:solidFill>
                  <a:srgbClr val="434343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1465025" y="4068625"/>
            <a:ext cx="695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You can delete this slide when you’re done editing the presentation.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59" name="Google Shape;859;p47"/>
          <p:cNvSpPr txBox="1"/>
          <p:nvPr/>
        </p:nvSpPr>
        <p:spPr>
          <a:xfrm>
            <a:off x="1043800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JOHN SMITH</a:t>
            </a:r>
            <a:endParaRPr b="1" sz="180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925300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5020675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JENNA DOE</a:t>
            </a:r>
            <a:endParaRPr b="1" sz="180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2" name="Google Shape;862;p47"/>
          <p:cNvSpPr txBox="1"/>
          <p:nvPr/>
        </p:nvSpPr>
        <p:spPr>
          <a:xfrm>
            <a:off x="4902175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863" name="Google Shape;863;p47"/>
          <p:cNvGrpSpPr/>
          <p:nvPr/>
        </p:nvGrpSpPr>
        <p:grpSpPr>
          <a:xfrm>
            <a:off x="2226007" y="2205151"/>
            <a:ext cx="715071" cy="733191"/>
            <a:chOff x="723291" y="1857573"/>
            <a:chExt cx="2699400" cy="2767802"/>
          </a:xfrm>
        </p:grpSpPr>
        <p:sp>
          <p:nvSpPr>
            <p:cNvPr id="864" name="Google Shape;864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47"/>
          <p:cNvGrpSpPr/>
          <p:nvPr/>
        </p:nvGrpSpPr>
        <p:grpSpPr>
          <a:xfrm>
            <a:off x="6202894" y="2205151"/>
            <a:ext cx="715071" cy="733191"/>
            <a:chOff x="723291" y="1857573"/>
            <a:chExt cx="2699400" cy="2767802"/>
          </a:xfrm>
        </p:grpSpPr>
        <p:sp>
          <p:nvSpPr>
            <p:cNvPr id="870" name="Google Shape;870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47"/>
          <p:cNvGrpSpPr/>
          <p:nvPr/>
        </p:nvGrpSpPr>
        <p:grpSpPr>
          <a:xfrm>
            <a:off x="6430276" y="2398794"/>
            <a:ext cx="260283" cy="345914"/>
            <a:chOff x="7598438" y="4266131"/>
            <a:chExt cx="260283" cy="345914"/>
          </a:xfrm>
        </p:grpSpPr>
        <p:sp>
          <p:nvSpPr>
            <p:cNvPr id="876" name="Google Shape;876;p47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" name="Google Shape;883;p47"/>
          <p:cNvGrpSpPr/>
          <p:nvPr/>
        </p:nvGrpSpPr>
        <p:grpSpPr>
          <a:xfrm>
            <a:off x="2444712" y="2394451"/>
            <a:ext cx="277644" cy="354594"/>
            <a:chOff x="5800725" y="3785989"/>
            <a:chExt cx="277644" cy="354594"/>
          </a:xfrm>
        </p:grpSpPr>
        <p:sp>
          <p:nvSpPr>
            <p:cNvPr id="884" name="Google Shape;884;p47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48"/>
          <p:cNvGrpSpPr/>
          <p:nvPr/>
        </p:nvGrpSpPr>
        <p:grpSpPr>
          <a:xfrm>
            <a:off x="719995" y="1426850"/>
            <a:ext cx="7703961" cy="3176344"/>
            <a:chOff x="723299" y="1857561"/>
            <a:chExt cx="6713107" cy="2767814"/>
          </a:xfrm>
        </p:grpSpPr>
        <p:sp>
          <p:nvSpPr>
            <p:cNvPr id="896" name="Google Shape;896;p48"/>
            <p:cNvSpPr/>
            <p:nvPr/>
          </p:nvSpPr>
          <p:spPr>
            <a:xfrm>
              <a:off x="723306" y="1857561"/>
              <a:ext cx="67131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 rot="10800000">
              <a:off x="6723522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 rot="10800000">
              <a:off x="6410704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01" name="Google Shape;901;p48"/>
          <p:cNvGraphicFramePr/>
          <p:nvPr/>
        </p:nvGraphicFramePr>
        <p:xfrm>
          <a:off x="1469138" y="180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1572025"/>
                <a:gridCol w="1517500"/>
                <a:gridCol w="1617850"/>
                <a:gridCol w="1498350"/>
              </a:tblGrid>
              <a:tr h="602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YEAR</a:t>
                      </a:r>
                      <a:endParaRPr b="1" sz="160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TITLE</a:t>
                      </a:r>
                      <a:endParaRPr b="1" sz="160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PUBLISHER</a:t>
                      </a:r>
                      <a:endParaRPr b="1" sz="160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Jessica Doe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Mars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Paul Roe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Venus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Timothy Martin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Jupiter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02" name="Google Shape;902;p48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9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INFORMATION</a:t>
            </a:r>
            <a:endParaRPr/>
          </a:p>
        </p:txBody>
      </p:sp>
      <p:grpSp>
        <p:nvGrpSpPr>
          <p:cNvPr id="908" name="Google Shape;908;p49"/>
          <p:cNvGrpSpPr/>
          <p:nvPr/>
        </p:nvGrpSpPr>
        <p:grpSpPr>
          <a:xfrm rot="5400000">
            <a:off x="1729288" y="1409538"/>
            <a:ext cx="2388300" cy="3284100"/>
            <a:chOff x="1835466" y="929768"/>
            <a:chExt cx="2388300" cy="3284100"/>
          </a:xfrm>
        </p:grpSpPr>
        <p:sp>
          <p:nvSpPr>
            <p:cNvPr id="909" name="Google Shape;909;p49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fmla="val 4846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" name="Google Shape;912;p49"/>
          <p:cNvSpPr txBox="1"/>
          <p:nvPr/>
        </p:nvSpPr>
        <p:spPr>
          <a:xfrm flipH="1">
            <a:off x="4882705" y="2295450"/>
            <a:ext cx="2979900" cy="15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13" name="Google Shape;913;p49"/>
          <p:cNvPicPr preferRelativeResize="0"/>
          <p:nvPr/>
        </p:nvPicPr>
        <p:blipFill rotWithShape="1">
          <a:blip r:embed="rId3">
            <a:alphaModFix/>
          </a:blip>
          <a:srcRect b="0" l="0" r="19717" t="0"/>
          <a:stretch/>
        </p:blipFill>
        <p:spPr>
          <a:xfrm>
            <a:off x="1469499" y="2035425"/>
            <a:ext cx="2894506" cy="202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50"/>
          <p:cNvSpPr txBox="1"/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19" name="Google Shape;919;p50"/>
          <p:cNvSpPr txBox="1"/>
          <p:nvPr>
            <p:ph idx="1" type="subTitle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Do you have any questions?</a:t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youremail@freepik.com </a:t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+91  620 421 838 </a:t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yourcompany.com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20" name="Google Shape;920;p50"/>
          <p:cNvSpPr/>
          <p:nvPr/>
        </p:nvSpPr>
        <p:spPr>
          <a:xfrm>
            <a:off x="3755109" y="18484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1" name="Google Shape;921;p50"/>
          <p:cNvGrpSpPr/>
          <p:nvPr/>
        </p:nvGrpSpPr>
        <p:grpSpPr>
          <a:xfrm>
            <a:off x="4398993" y="1848649"/>
            <a:ext cx="346056" cy="345674"/>
            <a:chOff x="3303268" y="3817349"/>
            <a:chExt cx="346056" cy="345674"/>
          </a:xfrm>
        </p:grpSpPr>
        <p:sp>
          <p:nvSpPr>
            <p:cNvPr id="922" name="Google Shape;922;p50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50"/>
          <p:cNvGrpSpPr/>
          <p:nvPr/>
        </p:nvGrpSpPr>
        <p:grpSpPr>
          <a:xfrm>
            <a:off x="5043236" y="1848636"/>
            <a:ext cx="345642" cy="345674"/>
            <a:chOff x="5549861" y="3817349"/>
            <a:chExt cx="345642" cy="345674"/>
          </a:xfrm>
        </p:grpSpPr>
        <p:sp>
          <p:nvSpPr>
            <p:cNvPr id="927" name="Google Shape;927;p50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0" name="Google Shape;930;p50"/>
          <p:cNvSpPr txBox="1"/>
          <p:nvPr/>
        </p:nvSpPr>
        <p:spPr>
          <a:xfrm>
            <a:off x="2813250" y="4311638"/>
            <a:ext cx="35175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Please keep this slide for attribution.</a:t>
            </a: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1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</a:t>
            </a:r>
            <a:r>
              <a:rPr lang="en"/>
              <a:t>RESOURCES</a:t>
            </a:r>
            <a:endParaRPr/>
          </a:p>
        </p:txBody>
      </p:sp>
      <p:sp>
        <p:nvSpPr>
          <p:cNvPr id="936" name="Google Shape;936;p51"/>
          <p:cNvSpPr txBox="1"/>
          <p:nvPr>
            <p:ph idx="1" type="body"/>
          </p:nvPr>
        </p:nvSpPr>
        <p:spPr>
          <a:xfrm>
            <a:off x="2041075" y="1393725"/>
            <a:ext cx="5061900" cy="30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b="1" sz="18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Top view glass of water with stethoscope on the table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Top view medical tools with scissors on the table</a:t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52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942" name="Google Shape;942;p52"/>
          <p:cNvSpPr txBox="1"/>
          <p:nvPr>
            <p:ph idx="1" type="body"/>
          </p:nvPr>
        </p:nvSpPr>
        <p:spPr>
          <a:xfrm>
            <a:off x="2041050" y="1393725"/>
            <a:ext cx="5061900" cy="30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b="1" sz="18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Top view glass of water and pills with copy space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Top view medical pills and tools with copy space</a:t>
            </a:r>
            <a:r>
              <a:rPr lang="en" sz="1400">
                <a:uFill>
                  <a:noFill/>
                </a:uFill>
                <a:hlinkClick r:id="rId5"/>
              </a:rPr>
              <a:t> 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53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3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54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4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4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Barlow Semi Condensed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https://fonts.google.com/specimen/Barlow+Semi+Condensed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Didact Gothic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https://fonts.google.com/specimen/Didact+Gothic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Google Shape;957;p54"/>
          <p:cNvGrpSpPr/>
          <p:nvPr/>
        </p:nvGrpSpPr>
        <p:grpSpPr>
          <a:xfrm>
            <a:off x="2052613" y="3498875"/>
            <a:ext cx="5038775" cy="754200"/>
            <a:chOff x="2052613" y="3498875"/>
            <a:chExt cx="5038775" cy="754200"/>
          </a:xfrm>
        </p:grpSpPr>
        <p:sp>
          <p:nvSpPr>
            <p:cNvPr id="958" name="Google Shape;958;p54"/>
            <p:cNvSpPr/>
            <p:nvPr/>
          </p:nvSpPr>
          <p:spPr>
            <a:xfrm>
              <a:off x="3114438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98C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2052613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2B508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4"/>
            <p:cNvSpPr txBox="1"/>
            <p:nvPr/>
          </p:nvSpPr>
          <p:spPr>
            <a:xfrm>
              <a:off x="31144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#0098c5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1" name="Google Shape;961;p54"/>
            <p:cNvSpPr txBox="1"/>
            <p:nvPr/>
          </p:nvSpPr>
          <p:spPr>
            <a:xfrm>
              <a:off x="205261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#2b508d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4176277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3FE9DB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4"/>
            <p:cNvSpPr txBox="1"/>
            <p:nvPr/>
          </p:nvSpPr>
          <p:spPr>
            <a:xfrm>
              <a:off x="41762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#3fe9db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5238127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43434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4"/>
            <p:cNvSpPr txBox="1"/>
            <p:nvPr/>
          </p:nvSpPr>
          <p:spPr>
            <a:xfrm>
              <a:off x="52381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#434343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6299977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4"/>
            <p:cNvSpPr txBox="1"/>
            <p:nvPr/>
          </p:nvSpPr>
          <p:spPr>
            <a:xfrm>
              <a:off x="62999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#f3f3f3</a:t>
              </a:r>
              <a:endParaRPr sz="1000"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5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 quality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4" name="Google Shape;974;p55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75" name="Google Shape;975;p55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55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78" name="Google Shape;978;p55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55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83" name="Google Shape;983;p55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55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86" name="Google Shape;986;p55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55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90" name="Google Shape;990;p55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55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93" name="Google Shape;993;p55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" name="Google Shape;997;p55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98" name="Google Shape;998;p55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" name="Google Shape;1002;p55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003" name="Google Shape;1003;p55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55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009" name="Google Shape;1009;p5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55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014" name="Google Shape;1014;p5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55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018" name="Google Shape;1018;p55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" name="Google Shape;1024;p55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025" name="Google Shape;1025;p5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" name="Google Shape;1032;p55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033" name="Google Shape;1033;p55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5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038" name="Google Shape;1038;p55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5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5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" name="Google Shape;1041;p55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042" name="Google Shape;1042;p55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5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5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" name="Google Shape;1045;p55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046" name="Google Shape;1046;p55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5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" name="Google Shape;1048;p55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" name="Google Shape;1049;p55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50" name="Google Shape;1050;p5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" name="Google Shape;1054;p55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55" name="Google Shape;1055;p55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5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55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58" name="Google Shape;1058;p55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5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060" name="Google Shape;1060;p55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" name="Google Shape;1061;p55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62" name="Google Shape;1062;p55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5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55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65" name="Google Shape;1065;p5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" name="Google Shape;1067;p55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68" name="Google Shape;1068;p5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" name="Google Shape;1070;p55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71" name="Google Shape;1071;p5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" name="Google Shape;1079;p55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80" name="Google Shape;1080;p55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5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5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5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5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5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5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5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5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5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5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5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5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55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102" name="Google Shape;1102;p55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" name="Google Shape;1106;p55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107" name="Google Shape;1107;p55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55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120" name="Google Shape;1120;p55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55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123" name="Google Shape;1123;p55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" name="Google Shape;1126;p55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55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55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55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0" name="Google Shape;1130;p5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131" name="Google Shape;1131;p5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" name="Google Shape;1133;p5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134" name="Google Shape;1134;p55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" name="Google Shape;1136;p5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137" name="Google Shape;1137;p55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" name="Google Shape;1139;p5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140" name="Google Shape;1140;p55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5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143" name="Google Shape;1143;p55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5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146" name="Google Shape;1146;p55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" name="Google Shape;1148;p5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49" name="Google Shape;1149;p55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5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5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52" name="Google Shape;1152;p55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5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5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" name="Google Shape;1155;p5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56" name="Google Shape;1156;p55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5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5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" name="Google Shape;1159;p5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60" name="Google Shape;1160;p55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5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5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5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64" name="Google Shape;1164;p55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5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68" name="Google Shape;1168;p55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0" name="Google Shape;1170;p55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55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55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55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55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55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6" name="Google Shape;1176;p5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77" name="Google Shape;1177;p55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5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80" name="Google Shape;1180;p55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5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83" name="Google Shape;1183;p55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5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5" name="Google Shape;1185;p55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55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55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8" name="Google Shape;1188;p5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89" name="Google Shape;1189;p55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5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5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5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5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99" name="Google Shape;1199;p55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5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5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202" name="Google Shape;1202;p55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5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5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5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5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5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223" name="Google Shape;1223;p55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5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5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5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5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5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5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5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5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5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5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5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5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5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5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5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5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5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5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5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5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5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5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5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5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5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5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5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" name="Google Shape;1301;p55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5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5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5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" name="Google Shape;1309;p56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310" name="Google Shape;1310;p56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56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317" name="Google Shape;1317;p56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6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6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6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6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6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6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6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6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6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6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6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6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6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6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6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6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6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6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6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6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6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6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6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6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6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6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6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6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6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6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6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6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6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6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6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6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6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6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6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6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6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6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6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6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6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6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6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6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6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6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6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6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6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6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6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6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6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6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6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6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6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6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6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6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6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6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6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6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6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6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6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6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6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6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6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6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6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6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6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6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6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6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6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6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6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6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6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6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6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6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6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6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6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6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6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6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6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6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6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6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6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6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6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6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6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6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6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6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6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6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6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6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6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6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6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6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6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6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6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6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6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6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6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6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6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6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6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6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6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6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6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6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6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6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6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6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6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6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6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6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6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6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6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6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6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6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6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6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6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6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6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6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6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6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6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6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6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6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6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6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6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6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6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6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6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6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6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6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6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6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6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6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6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6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6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6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6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6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6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6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6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6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6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6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6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6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6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6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6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6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6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6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6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6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6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6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6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6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6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6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6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6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6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6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6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6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6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6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6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6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6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6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6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6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6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6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6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6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6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6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6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6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6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6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6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6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6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6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6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6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6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6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6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6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6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6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6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6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6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6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6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6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6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6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6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6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6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6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6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6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6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6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6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6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6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6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6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6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6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6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6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6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6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6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6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6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6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6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6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6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6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6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6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6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6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6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6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6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6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6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6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6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6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6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6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6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6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6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6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6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6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6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6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6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6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6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6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6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6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6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6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6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6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6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6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6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6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6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6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6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6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6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6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6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6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6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6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6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6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6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6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6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6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6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6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6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6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6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6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6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6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6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6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6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6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6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6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6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6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6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6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6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6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6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6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6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6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6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6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6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6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6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6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6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6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6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6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6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6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6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6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6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6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6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6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6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6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6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6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6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6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6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6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6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6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6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6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6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6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6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6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6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6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6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6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6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6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6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6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6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6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6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6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6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6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6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6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6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6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6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6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6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6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6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6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6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6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6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6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6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6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6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6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6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6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6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6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6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6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6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6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6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6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6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6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6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6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9" name="Google Shape;2889;p56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90" name="Google Shape;2890;p56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6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6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6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6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6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6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6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6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6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6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6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6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6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6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6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6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6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6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6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6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6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6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6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6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6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1" name="Google Shape;2941;p56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942" name="Google Shape;2942;p56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4" name="Google Shape;2944;p56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945" name="Google Shape;2945;p56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6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7" name="Google Shape;2947;p56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948" name="Google Shape;2948;p56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0" name="Google Shape;2950;p56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51" name="Google Shape;2951;p56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3" name="Google Shape;2953;p56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54" name="Google Shape;2954;p56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6" name="Google Shape;2956;p56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7" name="Google Shape;2957;p56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58" name="Google Shape;2958;p56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6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6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1" name="Google Shape;2961;p56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62" name="Google Shape;2962;p56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5" name="Google Shape;2965;p56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6" name="Google Shape;2966;p56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67" name="Google Shape;2967;p5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9" name="Google Shape;2969;p56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56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1" name="Google Shape;2971;p56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2972" name="Google Shape;2972;p56"/>
            <p:cNvSpPr/>
            <p:nvPr/>
          </p:nvSpPr>
          <p:spPr>
            <a:xfrm>
              <a:off x="2001525" y="3293875"/>
              <a:ext cx="920575" cy="1635500"/>
            </a:xfrm>
            <a:custGeom>
              <a:rect b="b" l="l" r="r" t="t"/>
              <a:pathLst>
                <a:path extrusionOk="0" fill="none" h="65420" w="36823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294050" y="1435525"/>
              <a:ext cx="2107300" cy="2180450"/>
            </a:xfrm>
            <a:custGeom>
              <a:rect b="b" l="l" r="r" t="t"/>
              <a:pathLst>
                <a:path extrusionOk="0" fill="none" h="87218" w="84292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2241950" y="3529150"/>
              <a:ext cx="49625" cy="247725"/>
            </a:xfrm>
            <a:custGeom>
              <a:rect b="b" l="l" r="r" t="t"/>
              <a:pathLst>
                <a:path extrusionOk="0" fill="none" h="9909" w="1985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2241950" y="3400325"/>
              <a:ext cx="441250" cy="371700"/>
            </a:xfrm>
            <a:custGeom>
              <a:rect b="b" l="l" r="r" t="t"/>
              <a:pathLst>
                <a:path extrusionOk="0" fill="none" h="14868" w="1765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2254050" y="3517075"/>
              <a:ext cx="457575" cy="70475"/>
            </a:xfrm>
            <a:custGeom>
              <a:rect b="b" l="l" r="r" t="t"/>
              <a:pathLst>
                <a:path extrusionOk="0" fill="none" h="2819" w="18303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2463625" y="3784100"/>
              <a:ext cx="77125" cy="358075"/>
            </a:xfrm>
            <a:custGeom>
              <a:rect b="b" l="l" r="r" t="t"/>
              <a:pathLst>
                <a:path extrusionOk="0" fill="none" h="14323" w="3085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2540725" y="3772000"/>
              <a:ext cx="128875" cy="445500"/>
            </a:xfrm>
            <a:custGeom>
              <a:rect b="b" l="l" r="r" t="t"/>
              <a:pathLst>
                <a:path extrusionOk="0" fill="none" h="17820" w="5155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2540725" y="3772000"/>
              <a:ext cx="331475" cy="166950"/>
            </a:xfrm>
            <a:custGeom>
              <a:rect b="b" l="l" r="r" t="t"/>
              <a:pathLst>
                <a:path extrusionOk="0" fill="none" h="6678" w="13259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2552825" y="3677050"/>
              <a:ext cx="360525" cy="94975"/>
            </a:xfrm>
            <a:custGeom>
              <a:rect b="b" l="l" r="r" t="t"/>
              <a:pathLst>
                <a:path extrusionOk="0" fill="none" h="3799" w="14421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2221375" y="3772000"/>
              <a:ext cx="75925" cy="244675"/>
            </a:xfrm>
            <a:custGeom>
              <a:rect b="b" l="l" r="r" t="t"/>
              <a:pathLst>
                <a:path extrusionOk="0" fill="none" h="9787" w="3037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2297275" y="3772000"/>
              <a:ext cx="166375" cy="370175"/>
            </a:xfrm>
            <a:custGeom>
              <a:rect b="b" l="l" r="r" t="t"/>
              <a:pathLst>
                <a:path extrusionOk="0" fill="none" h="14807" w="6655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2463625" y="4150925"/>
              <a:ext cx="20875" cy="378350"/>
            </a:xfrm>
            <a:custGeom>
              <a:rect b="b" l="l" r="r" t="t"/>
              <a:pathLst>
                <a:path extrusionOk="0" fill="none" h="15134" w="835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2207175" y="4345400"/>
              <a:ext cx="271275" cy="192350"/>
            </a:xfrm>
            <a:custGeom>
              <a:rect b="b" l="l" r="r" t="t"/>
              <a:pathLst>
                <a:path extrusionOk="0" fill="none" h="7694" w="10851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2218950" y="4145500"/>
              <a:ext cx="260425" cy="48100"/>
            </a:xfrm>
            <a:custGeom>
              <a:rect b="b" l="l" r="r" t="t"/>
              <a:pathLst>
                <a:path extrusionOk="0" fill="none" h="1924" w="10417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6"/>
            <p:cNvSpPr/>
            <p:nvPr/>
          </p:nvSpPr>
          <p:spPr>
            <a:xfrm>
              <a:off x="2473900" y="4150925"/>
              <a:ext cx="190550" cy="75950"/>
            </a:xfrm>
            <a:custGeom>
              <a:rect b="b" l="l" r="r" t="t"/>
              <a:pathLst>
                <a:path extrusionOk="0" fill="none" h="3038" w="7622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6"/>
            <p:cNvSpPr/>
            <p:nvPr/>
          </p:nvSpPr>
          <p:spPr>
            <a:xfrm>
              <a:off x="2149700" y="4558600"/>
              <a:ext cx="127050" cy="245275"/>
            </a:xfrm>
            <a:custGeom>
              <a:rect b="b" l="l" r="r" t="t"/>
              <a:pathLst>
                <a:path extrusionOk="0" fill="none" h="9811" w="5082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2156650" y="4529250"/>
              <a:ext cx="327850" cy="29375"/>
            </a:xfrm>
            <a:custGeom>
              <a:rect b="b" l="l" r="r" t="t"/>
              <a:pathLst>
                <a:path extrusionOk="0" fill="none" h="1175" w="13114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2077725" y="3529150"/>
              <a:ext cx="164250" cy="333600"/>
            </a:xfrm>
            <a:custGeom>
              <a:rect b="b" l="l" r="r" t="t"/>
              <a:pathLst>
                <a:path extrusionOk="0" fill="none" h="13344" w="657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6"/>
            <p:cNvSpPr/>
            <p:nvPr/>
          </p:nvSpPr>
          <p:spPr>
            <a:xfrm>
              <a:off x="2297275" y="3772000"/>
              <a:ext cx="243475" cy="25"/>
            </a:xfrm>
            <a:custGeom>
              <a:rect b="b" l="l" r="r" t="t"/>
              <a:pathLst>
                <a:path extrusionOk="0" fill="none" h="1" w="9739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6"/>
            <p:cNvSpPr/>
            <p:nvPr/>
          </p:nvSpPr>
          <p:spPr>
            <a:xfrm>
              <a:off x="2206550" y="4150925"/>
              <a:ext cx="267375" cy="201150"/>
            </a:xfrm>
            <a:custGeom>
              <a:rect b="b" l="l" r="r" t="t"/>
              <a:pathLst>
                <a:path extrusionOk="0" fill="none" h="8046" w="10695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412000" y="1451850"/>
              <a:ext cx="148825" cy="202950"/>
            </a:xfrm>
            <a:custGeom>
              <a:rect b="b" l="l" r="r" t="t"/>
              <a:pathLst>
                <a:path extrusionOk="0" fill="none" h="8118" w="5953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300100" y="1654775"/>
              <a:ext cx="272525" cy="116750"/>
            </a:xfrm>
            <a:custGeom>
              <a:rect b="b" l="l" r="r" t="t"/>
              <a:pathLst>
                <a:path extrusionOk="0" fill="none" h="4670" w="10901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564725" y="1658100"/>
              <a:ext cx="223825" cy="252225"/>
            </a:xfrm>
            <a:custGeom>
              <a:rect b="b" l="l" r="r" t="t"/>
              <a:pathLst>
                <a:path extrusionOk="0" fill="none" h="10089" w="8953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809075" y="1695300"/>
              <a:ext cx="109500" cy="215025"/>
            </a:xfrm>
            <a:custGeom>
              <a:rect b="b" l="l" r="r" t="t"/>
              <a:pathLst>
                <a:path extrusionOk="0" fill="none" h="8601" w="438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560800" y="1654775"/>
              <a:ext cx="369875" cy="40550"/>
            </a:xfrm>
            <a:custGeom>
              <a:rect b="b" l="l" r="r" t="t"/>
              <a:pathLst>
                <a:path extrusionOk="0" fill="none" h="1622" w="14795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6"/>
            <p:cNvSpPr/>
            <p:nvPr/>
          </p:nvSpPr>
          <p:spPr>
            <a:xfrm>
              <a:off x="560800" y="1525625"/>
              <a:ext cx="722200" cy="129175"/>
            </a:xfrm>
            <a:custGeom>
              <a:rect b="b" l="l" r="r" t="t"/>
              <a:pathLst>
                <a:path extrusionOk="0" fill="none" h="5167" w="28888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6"/>
            <p:cNvSpPr/>
            <p:nvPr/>
          </p:nvSpPr>
          <p:spPr>
            <a:xfrm>
              <a:off x="1154750" y="1525625"/>
              <a:ext cx="128250" cy="363850"/>
            </a:xfrm>
            <a:custGeom>
              <a:rect b="b" l="l" r="r" t="t"/>
              <a:pathLst>
                <a:path extrusionOk="0" fill="none" h="14554" w="513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6"/>
            <p:cNvSpPr/>
            <p:nvPr/>
          </p:nvSpPr>
          <p:spPr>
            <a:xfrm>
              <a:off x="918550" y="1695300"/>
              <a:ext cx="236225" cy="194175"/>
            </a:xfrm>
            <a:custGeom>
              <a:rect b="b" l="l" r="r" t="t"/>
              <a:pathLst>
                <a:path extrusionOk="0" fill="none" h="7767" w="9449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6"/>
            <p:cNvSpPr/>
            <p:nvPr/>
          </p:nvSpPr>
          <p:spPr>
            <a:xfrm>
              <a:off x="995075" y="1889450"/>
              <a:ext cx="159700" cy="215350"/>
            </a:xfrm>
            <a:custGeom>
              <a:rect b="b" l="l" r="r" t="t"/>
              <a:pathLst>
                <a:path extrusionOk="0" fill="none" h="8614" w="6388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6"/>
            <p:cNvSpPr/>
            <p:nvPr/>
          </p:nvSpPr>
          <p:spPr>
            <a:xfrm>
              <a:off x="918550" y="1525625"/>
              <a:ext cx="364450" cy="169700"/>
            </a:xfrm>
            <a:custGeom>
              <a:rect b="b" l="l" r="r" t="t"/>
              <a:pathLst>
                <a:path extrusionOk="0" fill="none" h="6788" w="14578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6"/>
            <p:cNvSpPr/>
            <p:nvPr/>
          </p:nvSpPr>
          <p:spPr>
            <a:xfrm>
              <a:off x="1154750" y="1889450"/>
              <a:ext cx="176025" cy="242250"/>
            </a:xfrm>
            <a:custGeom>
              <a:rect b="b" l="l" r="r" t="t"/>
              <a:pathLst>
                <a:path extrusionOk="0" fill="none" h="9690" w="7041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6"/>
            <p:cNvSpPr/>
            <p:nvPr/>
          </p:nvSpPr>
          <p:spPr>
            <a:xfrm>
              <a:off x="1330750" y="1821700"/>
              <a:ext cx="129150" cy="310000"/>
            </a:xfrm>
            <a:custGeom>
              <a:rect b="b" l="l" r="r" t="t"/>
              <a:pathLst>
                <a:path extrusionOk="0" fill="none" h="12400" w="5166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6"/>
            <p:cNvSpPr/>
            <p:nvPr/>
          </p:nvSpPr>
          <p:spPr>
            <a:xfrm>
              <a:off x="1459875" y="1666875"/>
              <a:ext cx="175750" cy="154850"/>
            </a:xfrm>
            <a:custGeom>
              <a:rect b="b" l="l" r="r" t="t"/>
              <a:pathLst>
                <a:path extrusionOk="0" fill="none" h="6194" w="703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6"/>
            <p:cNvSpPr/>
            <p:nvPr/>
          </p:nvSpPr>
          <p:spPr>
            <a:xfrm>
              <a:off x="1154750" y="1821700"/>
              <a:ext cx="305150" cy="67775"/>
            </a:xfrm>
            <a:custGeom>
              <a:rect b="b" l="l" r="r" t="t"/>
              <a:pathLst>
                <a:path extrusionOk="0" fill="none" h="2711" w="12206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6"/>
            <p:cNvSpPr/>
            <p:nvPr/>
          </p:nvSpPr>
          <p:spPr>
            <a:xfrm>
              <a:off x="1459875" y="1821700"/>
              <a:ext cx="134300" cy="433400"/>
            </a:xfrm>
            <a:custGeom>
              <a:rect b="b" l="l" r="r" t="t"/>
              <a:pathLst>
                <a:path extrusionOk="0" fill="none" h="17336" w="5372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6"/>
            <p:cNvSpPr/>
            <p:nvPr/>
          </p:nvSpPr>
          <p:spPr>
            <a:xfrm>
              <a:off x="1594150" y="1889450"/>
              <a:ext cx="113150" cy="365650"/>
            </a:xfrm>
            <a:custGeom>
              <a:rect b="b" l="l" r="r" t="t"/>
              <a:pathLst>
                <a:path extrusionOk="0" fill="none" h="14626" w="4526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6"/>
            <p:cNvSpPr/>
            <p:nvPr/>
          </p:nvSpPr>
          <p:spPr>
            <a:xfrm>
              <a:off x="1115425" y="2255075"/>
              <a:ext cx="478750" cy="165450"/>
            </a:xfrm>
            <a:custGeom>
              <a:rect b="b" l="l" r="r" t="t"/>
              <a:pathLst>
                <a:path extrusionOk="0" fill="none" h="6618" w="1915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6"/>
            <p:cNvSpPr/>
            <p:nvPr/>
          </p:nvSpPr>
          <p:spPr>
            <a:xfrm>
              <a:off x="1530050" y="2255075"/>
              <a:ext cx="64125" cy="314825"/>
            </a:xfrm>
            <a:custGeom>
              <a:rect b="b" l="l" r="r" t="t"/>
              <a:pathLst>
                <a:path extrusionOk="0" fill="none" h="12593" w="2565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6"/>
            <p:cNvSpPr/>
            <p:nvPr/>
          </p:nvSpPr>
          <p:spPr>
            <a:xfrm>
              <a:off x="1231250" y="2569875"/>
              <a:ext cx="310925" cy="132800"/>
            </a:xfrm>
            <a:custGeom>
              <a:rect b="b" l="l" r="r" t="t"/>
              <a:pathLst>
                <a:path extrusionOk="0" fill="none" h="5312" w="12437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6"/>
            <p:cNvSpPr/>
            <p:nvPr/>
          </p:nvSpPr>
          <p:spPr>
            <a:xfrm>
              <a:off x="1113325" y="2131675"/>
              <a:ext cx="217450" cy="283400"/>
            </a:xfrm>
            <a:custGeom>
              <a:rect b="b" l="l" r="r" t="t"/>
              <a:pathLst>
                <a:path extrusionOk="0" fill="none" h="11336" w="8698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6"/>
            <p:cNvSpPr/>
            <p:nvPr/>
          </p:nvSpPr>
          <p:spPr>
            <a:xfrm>
              <a:off x="1330750" y="2131675"/>
              <a:ext cx="284300" cy="114950"/>
            </a:xfrm>
            <a:custGeom>
              <a:rect b="b" l="l" r="r" t="t"/>
              <a:pathLst>
                <a:path extrusionOk="0" fill="none" h="4598" w="11372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6"/>
            <p:cNvSpPr/>
            <p:nvPr/>
          </p:nvSpPr>
          <p:spPr>
            <a:xfrm>
              <a:off x="1615025" y="2089950"/>
              <a:ext cx="422200" cy="156675"/>
            </a:xfrm>
            <a:custGeom>
              <a:rect b="b" l="l" r="r" t="t"/>
              <a:pathLst>
                <a:path extrusionOk="0" fill="none" h="6267" w="16888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6"/>
            <p:cNvSpPr/>
            <p:nvPr/>
          </p:nvSpPr>
          <p:spPr>
            <a:xfrm>
              <a:off x="2037200" y="2089950"/>
              <a:ext cx="233500" cy="303650"/>
            </a:xfrm>
            <a:custGeom>
              <a:rect b="b" l="l" r="r" t="t"/>
              <a:pathLst>
                <a:path extrusionOk="0" fill="none" h="12146" w="934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6"/>
            <p:cNvSpPr/>
            <p:nvPr/>
          </p:nvSpPr>
          <p:spPr>
            <a:xfrm>
              <a:off x="1596875" y="2246600"/>
              <a:ext cx="673825" cy="127050"/>
            </a:xfrm>
            <a:custGeom>
              <a:rect b="b" l="l" r="r" t="t"/>
              <a:pathLst>
                <a:path extrusionOk="0" fill="none" h="5082" w="26953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6"/>
            <p:cNvSpPr/>
            <p:nvPr/>
          </p:nvSpPr>
          <p:spPr>
            <a:xfrm>
              <a:off x="1596875" y="2246600"/>
              <a:ext cx="316975" cy="555875"/>
            </a:xfrm>
            <a:custGeom>
              <a:rect b="b" l="l" r="r" t="t"/>
              <a:pathLst>
                <a:path extrusionOk="0" fill="none" h="22235" w="12679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6"/>
            <p:cNvSpPr/>
            <p:nvPr/>
          </p:nvSpPr>
          <p:spPr>
            <a:xfrm>
              <a:off x="1596875" y="2246600"/>
              <a:ext cx="507800" cy="355075"/>
            </a:xfrm>
            <a:custGeom>
              <a:rect b="b" l="l" r="r" t="t"/>
              <a:pathLst>
                <a:path extrusionOk="0" fill="none" h="14203" w="20312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6"/>
            <p:cNvSpPr/>
            <p:nvPr/>
          </p:nvSpPr>
          <p:spPr>
            <a:xfrm>
              <a:off x="1530050" y="2569875"/>
              <a:ext cx="383800" cy="232600"/>
            </a:xfrm>
            <a:custGeom>
              <a:rect b="b" l="l" r="r" t="t"/>
              <a:pathLst>
                <a:path extrusionOk="0" fill="none" h="9304" w="15352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6"/>
            <p:cNvSpPr/>
            <p:nvPr/>
          </p:nvSpPr>
          <p:spPr>
            <a:xfrm>
              <a:off x="1530050" y="2569875"/>
              <a:ext cx="126425" cy="445800"/>
            </a:xfrm>
            <a:custGeom>
              <a:rect b="b" l="l" r="r" t="t"/>
              <a:pathLst>
                <a:path extrusionOk="0" fill="none" h="17832" w="5057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6"/>
            <p:cNvSpPr/>
            <p:nvPr/>
          </p:nvSpPr>
          <p:spPr>
            <a:xfrm>
              <a:off x="1497375" y="3024425"/>
              <a:ext cx="164850" cy="32675"/>
            </a:xfrm>
            <a:custGeom>
              <a:rect b="b" l="l" r="r" t="t"/>
              <a:pathLst>
                <a:path extrusionOk="0" fill="none" h="1307" w="6594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6"/>
            <p:cNvSpPr/>
            <p:nvPr/>
          </p:nvSpPr>
          <p:spPr>
            <a:xfrm>
              <a:off x="1662200" y="3024425"/>
              <a:ext cx="151250" cy="218975"/>
            </a:xfrm>
            <a:custGeom>
              <a:rect b="b" l="l" r="r" t="t"/>
              <a:pathLst>
                <a:path extrusionOk="0" fill="none" h="8759" w="605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6"/>
            <p:cNvSpPr/>
            <p:nvPr/>
          </p:nvSpPr>
          <p:spPr>
            <a:xfrm>
              <a:off x="1813725" y="3036525"/>
              <a:ext cx="32675" cy="206275"/>
            </a:xfrm>
            <a:custGeom>
              <a:rect b="b" l="l" r="r" t="t"/>
              <a:pathLst>
                <a:path extrusionOk="0" fill="none" h="8251" w="1307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6"/>
            <p:cNvSpPr/>
            <p:nvPr/>
          </p:nvSpPr>
          <p:spPr>
            <a:xfrm>
              <a:off x="1813425" y="3243375"/>
              <a:ext cx="145175" cy="50525"/>
            </a:xfrm>
            <a:custGeom>
              <a:rect b="b" l="l" r="r" t="t"/>
              <a:pathLst>
                <a:path extrusionOk="0" fill="none" h="2021" w="5807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6"/>
            <p:cNvSpPr/>
            <p:nvPr/>
          </p:nvSpPr>
          <p:spPr>
            <a:xfrm>
              <a:off x="1949200" y="3290550"/>
              <a:ext cx="52350" cy="323300"/>
            </a:xfrm>
            <a:custGeom>
              <a:rect b="b" l="l" r="r" t="t"/>
              <a:pathLst>
                <a:path extrusionOk="0" fill="none" h="12932" w="2094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6"/>
            <p:cNvSpPr/>
            <p:nvPr/>
          </p:nvSpPr>
          <p:spPr>
            <a:xfrm>
              <a:off x="1113325" y="2415050"/>
              <a:ext cx="416750" cy="154850"/>
            </a:xfrm>
            <a:custGeom>
              <a:rect b="b" l="l" r="r" t="t"/>
              <a:pathLst>
                <a:path extrusionOk="0" fill="none" h="6194" w="1667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6"/>
            <p:cNvSpPr/>
            <p:nvPr/>
          </p:nvSpPr>
          <p:spPr>
            <a:xfrm>
              <a:off x="2032675" y="1784200"/>
              <a:ext cx="84100" cy="296100"/>
            </a:xfrm>
            <a:custGeom>
              <a:rect b="b" l="l" r="r" t="t"/>
              <a:pathLst>
                <a:path extrusionOk="0" fill="none" h="11844" w="3364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6"/>
            <p:cNvSpPr/>
            <p:nvPr/>
          </p:nvSpPr>
          <p:spPr>
            <a:xfrm>
              <a:off x="2116750" y="1784200"/>
              <a:ext cx="275225" cy="167575"/>
            </a:xfrm>
            <a:custGeom>
              <a:rect b="b" l="l" r="r" t="t"/>
              <a:pathLst>
                <a:path extrusionOk="0" fill="none" h="6703" w="11009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6"/>
            <p:cNvSpPr/>
            <p:nvPr/>
          </p:nvSpPr>
          <p:spPr>
            <a:xfrm>
              <a:off x="1166850" y="792275"/>
              <a:ext cx="1104150" cy="510800"/>
            </a:xfrm>
            <a:custGeom>
              <a:rect b="b" l="l" r="r" t="t"/>
              <a:pathLst>
                <a:path extrusionOk="0" fill="none" h="20432" w="44166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6"/>
            <p:cNvSpPr/>
            <p:nvPr/>
          </p:nvSpPr>
          <p:spPr>
            <a:xfrm>
              <a:off x="1154750" y="1080175"/>
              <a:ext cx="231975" cy="222900"/>
            </a:xfrm>
            <a:custGeom>
              <a:rect b="b" l="l" r="r" t="t"/>
              <a:pathLst>
                <a:path extrusionOk="0" fill="none" h="8916" w="9279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6"/>
            <p:cNvSpPr/>
            <p:nvPr/>
          </p:nvSpPr>
          <p:spPr>
            <a:xfrm>
              <a:off x="1382775" y="1177850"/>
              <a:ext cx="252850" cy="62325"/>
            </a:xfrm>
            <a:custGeom>
              <a:rect b="b" l="l" r="r" t="t"/>
              <a:pathLst>
                <a:path extrusionOk="0" fill="none" h="2493" w="10114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6"/>
            <p:cNvSpPr/>
            <p:nvPr/>
          </p:nvSpPr>
          <p:spPr>
            <a:xfrm>
              <a:off x="1647375" y="1043875"/>
              <a:ext cx="344800" cy="134000"/>
            </a:xfrm>
            <a:custGeom>
              <a:rect b="b" l="l" r="r" t="t"/>
              <a:pathLst>
                <a:path extrusionOk="0" fill="none" h="5360" w="13792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6"/>
            <p:cNvSpPr/>
            <p:nvPr/>
          </p:nvSpPr>
          <p:spPr>
            <a:xfrm>
              <a:off x="1992150" y="792275"/>
              <a:ext cx="54750" cy="263725"/>
            </a:xfrm>
            <a:custGeom>
              <a:rect b="b" l="l" r="r" t="t"/>
              <a:pathLst>
                <a:path extrusionOk="0" fill="none" h="10549" w="219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6"/>
            <p:cNvSpPr/>
            <p:nvPr/>
          </p:nvSpPr>
          <p:spPr>
            <a:xfrm>
              <a:off x="2046875" y="792275"/>
              <a:ext cx="82000" cy="202025"/>
            </a:xfrm>
            <a:custGeom>
              <a:rect b="b" l="l" r="r" t="t"/>
              <a:pathLst>
                <a:path extrusionOk="0" fill="none" h="8081" w="328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6"/>
            <p:cNvSpPr/>
            <p:nvPr/>
          </p:nvSpPr>
          <p:spPr>
            <a:xfrm>
              <a:off x="1509175" y="1303050"/>
              <a:ext cx="189350" cy="181475"/>
            </a:xfrm>
            <a:custGeom>
              <a:rect b="b" l="l" r="r" t="t"/>
              <a:pathLst>
                <a:path extrusionOk="0" fill="none" h="7259" w="7574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6"/>
            <p:cNvSpPr/>
            <p:nvPr/>
          </p:nvSpPr>
          <p:spPr>
            <a:xfrm>
              <a:off x="1850300" y="1393775"/>
              <a:ext cx="487825" cy="350525"/>
            </a:xfrm>
            <a:custGeom>
              <a:rect b="b" l="l" r="r" t="t"/>
              <a:pathLst>
                <a:path extrusionOk="0" fill="none" h="14021" w="19513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6"/>
            <p:cNvSpPr/>
            <p:nvPr/>
          </p:nvSpPr>
          <p:spPr>
            <a:xfrm>
              <a:off x="1787100" y="1207200"/>
              <a:ext cx="158800" cy="32975"/>
            </a:xfrm>
            <a:custGeom>
              <a:rect b="b" l="l" r="r" t="t"/>
              <a:pathLst>
                <a:path extrusionOk="0" fill="none" h="1319" w="6352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6"/>
            <p:cNvSpPr/>
            <p:nvPr/>
          </p:nvSpPr>
          <p:spPr>
            <a:xfrm>
              <a:off x="1585700" y="1315150"/>
              <a:ext cx="49925" cy="169675"/>
            </a:xfrm>
            <a:custGeom>
              <a:rect b="b" l="l" r="r" t="t"/>
              <a:pathLst>
                <a:path extrusionOk="0" fill="none" h="6787" w="1997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6"/>
            <p:cNvSpPr/>
            <p:nvPr/>
          </p:nvSpPr>
          <p:spPr>
            <a:xfrm>
              <a:off x="1517950" y="1361125"/>
              <a:ext cx="180575" cy="44775"/>
            </a:xfrm>
            <a:custGeom>
              <a:rect b="b" l="l" r="r" t="t"/>
              <a:pathLst>
                <a:path extrusionOk="0" fill="none" h="1791" w="7223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6"/>
            <p:cNvSpPr/>
            <p:nvPr/>
          </p:nvSpPr>
          <p:spPr>
            <a:xfrm>
              <a:off x="2004250" y="1395000"/>
              <a:ext cx="70475" cy="65350"/>
            </a:xfrm>
            <a:custGeom>
              <a:rect b="b" l="l" r="r" t="t"/>
              <a:pathLst>
                <a:path extrusionOk="0" fill="none" h="2614" w="2819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6"/>
            <p:cNvSpPr/>
            <p:nvPr/>
          </p:nvSpPr>
          <p:spPr>
            <a:xfrm>
              <a:off x="2074700" y="1417975"/>
              <a:ext cx="134600" cy="42375"/>
            </a:xfrm>
            <a:custGeom>
              <a:rect b="b" l="l" r="r" t="t"/>
              <a:pathLst>
                <a:path extrusionOk="0" fill="none" h="1695" w="5384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6"/>
            <p:cNvSpPr/>
            <p:nvPr/>
          </p:nvSpPr>
          <p:spPr>
            <a:xfrm>
              <a:off x="2209275" y="1417975"/>
              <a:ext cx="25" cy="228050"/>
            </a:xfrm>
            <a:custGeom>
              <a:rect b="b" l="l" r="r" t="t"/>
              <a:pathLst>
                <a:path extrusionOk="0" fill="none" h="9122" w="1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6"/>
            <p:cNvSpPr/>
            <p:nvPr/>
          </p:nvSpPr>
          <p:spPr>
            <a:xfrm>
              <a:off x="2442750" y="780475"/>
              <a:ext cx="856175" cy="991650"/>
            </a:xfrm>
            <a:custGeom>
              <a:rect b="b" l="l" r="r" t="t"/>
              <a:pathLst>
                <a:path extrusionOk="0" fill="none" h="39666" w="34247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6"/>
            <p:cNvSpPr/>
            <p:nvPr/>
          </p:nvSpPr>
          <p:spPr>
            <a:xfrm>
              <a:off x="2484475" y="846700"/>
              <a:ext cx="198725" cy="221400"/>
            </a:xfrm>
            <a:custGeom>
              <a:rect b="b" l="l" r="r" t="t"/>
              <a:pathLst>
                <a:path extrusionOk="0" fill="none" h="8856" w="7949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6"/>
            <p:cNvSpPr/>
            <p:nvPr/>
          </p:nvSpPr>
          <p:spPr>
            <a:xfrm>
              <a:off x="2683175" y="1068075"/>
              <a:ext cx="82875" cy="313625"/>
            </a:xfrm>
            <a:custGeom>
              <a:rect b="b" l="l" r="r" t="t"/>
              <a:pathLst>
                <a:path extrusionOk="0" fill="none" h="12545" w="3315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6"/>
            <p:cNvSpPr/>
            <p:nvPr/>
          </p:nvSpPr>
          <p:spPr>
            <a:xfrm>
              <a:off x="2778125" y="780475"/>
              <a:ext cx="190850" cy="351425"/>
            </a:xfrm>
            <a:custGeom>
              <a:rect b="b" l="l" r="r" t="t"/>
              <a:pathLst>
                <a:path extrusionOk="0" fill="none" h="14057" w="7634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6"/>
            <p:cNvSpPr/>
            <p:nvPr/>
          </p:nvSpPr>
          <p:spPr>
            <a:xfrm>
              <a:off x="2695275" y="1068075"/>
              <a:ext cx="261600" cy="63825"/>
            </a:xfrm>
            <a:custGeom>
              <a:rect b="b" l="l" r="r" t="t"/>
              <a:pathLst>
                <a:path extrusionOk="0" fill="none" h="2553" w="10464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6"/>
            <p:cNvSpPr/>
            <p:nvPr/>
          </p:nvSpPr>
          <p:spPr>
            <a:xfrm>
              <a:off x="2683175" y="780475"/>
              <a:ext cx="94975" cy="287625"/>
            </a:xfrm>
            <a:custGeom>
              <a:rect b="b" l="l" r="r" t="t"/>
              <a:pathLst>
                <a:path extrusionOk="0" fill="none" h="11505" w="3799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6"/>
            <p:cNvSpPr/>
            <p:nvPr/>
          </p:nvSpPr>
          <p:spPr>
            <a:xfrm>
              <a:off x="2443050" y="1068075"/>
              <a:ext cx="240150" cy="130675"/>
            </a:xfrm>
            <a:custGeom>
              <a:rect b="b" l="l" r="r" t="t"/>
              <a:pathLst>
                <a:path extrusionOk="0" fill="none" h="5227" w="9606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6"/>
            <p:cNvSpPr/>
            <p:nvPr/>
          </p:nvSpPr>
          <p:spPr>
            <a:xfrm>
              <a:off x="2621775" y="1381675"/>
              <a:ext cx="144275" cy="85925"/>
            </a:xfrm>
            <a:custGeom>
              <a:rect b="b" l="l" r="r" t="t"/>
              <a:pathLst>
                <a:path extrusionOk="0" fill="none" h="3437" w="5771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6"/>
            <p:cNvSpPr/>
            <p:nvPr/>
          </p:nvSpPr>
          <p:spPr>
            <a:xfrm>
              <a:off x="2766025" y="1381675"/>
              <a:ext cx="123425" cy="241675"/>
            </a:xfrm>
            <a:custGeom>
              <a:rect b="b" l="l" r="r" t="t"/>
              <a:pathLst>
                <a:path extrusionOk="0" fill="none" h="9667" w="4937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6"/>
            <p:cNvSpPr/>
            <p:nvPr/>
          </p:nvSpPr>
          <p:spPr>
            <a:xfrm>
              <a:off x="2654450" y="1381675"/>
              <a:ext cx="111600" cy="387725"/>
            </a:xfrm>
            <a:custGeom>
              <a:rect b="b" l="l" r="r" t="t"/>
              <a:pathLst>
                <a:path extrusionOk="0" fill="none" h="15509" w="4464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6"/>
            <p:cNvSpPr/>
            <p:nvPr/>
          </p:nvSpPr>
          <p:spPr>
            <a:xfrm>
              <a:off x="2443050" y="1198725"/>
              <a:ext cx="323000" cy="182975"/>
            </a:xfrm>
            <a:custGeom>
              <a:rect b="b" l="l" r="r" t="t"/>
              <a:pathLst>
                <a:path extrusionOk="0" fill="none" h="7319" w="1292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6"/>
            <p:cNvSpPr/>
            <p:nvPr/>
          </p:nvSpPr>
          <p:spPr>
            <a:xfrm>
              <a:off x="2766025" y="1123125"/>
              <a:ext cx="211125" cy="253450"/>
            </a:xfrm>
            <a:custGeom>
              <a:rect b="b" l="l" r="r" t="t"/>
              <a:pathLst>
                <a:path extrusionOk="0" fill="none" h="10138" w="8445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6"/>
            <p:cNvSpPr/>
            <p:nvPr/>
          </p:nvSpPr>
          <p:spPr>
            <a:xfrm>
              <a:off x="2968950" y="1133400"/>
              <a:ext cx="133100" cy="392250"/>
            </a:xfrm>
            <a:custGeom>
              <a:rect b="b" l="l" r="r" t="t"/>
              <a:pathLst>
                <a:path extrusionOk="0" fill="none" h="15690" w="5324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6"/>
            <p:cNvSpPr/>
            <p:nvPr/>
          </p:nvSpPr>
          <p:spPr>
            <a:xfrm>
              <a:off x="2766025" y="1381675"/>
              <a:ext cx="336025" cy="143975"/>
            </a:xfrm>
            <a:custGeom>
              <a:rect b="b" l="l" r="r" t="t"/>
              <a:pathLst>
                <a:path extrusionOk="0" fill="none" h="5759" w="13441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6"/>
            <p:cNvSpPr/>
            <p:nvPr/>
          </p:nvSpPr>
          <p:spPr>
            <a:xfrm>
              <a:off x="3102025" y="1240150"/>
              <a:ext cx="147600" cy="285500"/>
            </a:xfrm>
            <a:custGeom>
              <a:rect b="b" l="l" r="r" t="t"/>
              <a:pathLst>
                <a:path extrusionOk="0" fill="none" h="11420" w="5904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6"/>
            <p:cNvSpPr/>
            <p:nvPr/>
          </p:nvSpPr>
          <p:spPr>
            <a:xfrm>
              <a:off x="2969875" y="861825"/>
              <a:ext cx="185700" cy="270075"/>
            </a:xfrm>
            <a:custGeom>
              <a:rect b="b" l="l" r="r" t="t"/>
              <a:pathLst>
                <a:path extrusionOk="0" fill="none" h="10803" w="7428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6"/>
            <p:cNvSpPr/>
            <p:nvPr/>
          </p:nvSpPr>
          <p:spPr>
            <a:xfrm>
              <a:off x="2969875" y="1131875"/>
              <a:ext cx="275225" cy="116775"/>
            </a:xfrm>
            <a:custGeom>
              <a:rect b="b" l="l" r="r" t="t"/>
              <a:pathLst>
                <a:path extrusionOk="0" fill="none" h="4671" w="11009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3349700" y="2603750"/>
              <a:ext cx="1343375" cy="1817575"/>
            </a:xfrm>
            <a:custGeom>
              <a:rect b="b" l="l" r="r" t="t"/>
              <a:pathLst>
                <a:path extrusionOk="0" fill="none" h="72703" w="53735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6"/>
            <p:cNvSpPr/>
            <p:nvPr/>
          </p:nvSpPr>
          <p:spPr>
            <a:xfrm>
              <a:off x="3385100" y="2877450"/>
              <a:ext cx="295475" cy="291550"/>
            </a:xfrm>
            <a:custGeom>
              <a:rect b="b" l="l" r="r" t="t"/>
              <a:pathLst>
                <a:path extrusionOk="0" fill="none" h="11662" w="11819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6"/>
            <p:cNvSpPr/>
            <p:nvPr/>
          </p:nvSpPr>
          <p:spPr>
            <a:xfrm>
              <a:off x="3680550" y="2603750"/>
              <a:ext cx="106775" cy="565250"/>
            </a:xfrm>
            <a:custGeom>
              <a:rect b="b" l="l" r="r" t="t"/>
              <a:pathLst>
                <a:path extrusionOk="0" fill="none" h="22610" w="4271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3787300" y="2603750"/>
              <a:ext cx="225625" cy="660225"/>
            </a:xfrm>
            <a:custGeom>
              <a:rect b="b" l="l" r="r" t="t"/>
              <a:pathLst>
                <a:path extrusionOk="0" fill="none" h="26409" w="9025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6"/>
            <p:cNvSpPr/>
            <p:nvPr/>
          </p:nvSpPr>
          <p:spPr>
            <a:xfrm>
              <a:off x="4093350" y="2738325"/>
              <a:ext cx="140350" cy="442775"/>
            </a:xfrm>
            <a:custGeom>
              <a:rect b="b" l="l" r="r" t="t"/>
              <a:pathLst>
                <a:path extrusionOk="0" fill="none" h="17711" w="5614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6"/>
            <p:cNvSpPr/>
            <p:nvPr/>
          </p:nvSpPr>
          <p:spPr>
            <a:xfrm>
              <a:off x="4012900" y="2738325"/>
              <a:ext cx="80475" cy="525650"/>
            </a:xfrm>
            <a:custGeom>
              <a:rect b="b" l="l" r="r" t="t"/>
              <a:pathLst>
                <a:path extrusionOk="0" fill="none" h="21026" w="3219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6"/>
            <p:cNvSpPr/>
            <p:nvPr/>
          </p:nvSpPr>
          <p:spPr>
            <a:xfrm>
              <a:off x="4015025" y="3249125"/>
              <a:ext cx="183000" cy="352025"/>
            </a:xfrm>
            <a:custGeom>
              <a:rect b="b" l="l" r="r" t="t"/>
              <a:pathLst>
                <a:path extrusionOk="0" fill="none" h="14081" w="732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6"/>
            <p:cNvSpPr/>
            <p:nvPr/>
          </p:nvSpPr>
          <p:spPr>
            <a:xfrm>
              <a:off x="4198000" y="3181075"/>
              <a:ext cx="35700" cy="420075"/>
            </a:xfrm>
            <a:custGeom>
              <a:rect b="b" l="l" r="r" t="t"/>
              <a:pathLst>
                <a:path extrusionOk="0" fill="none" h="16803" w="1428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6"/>
            <p:cNvSpPr/>
            <p:nvPr/>
          </p:nvSpPr>
          <p:spPr>
            <a:xfrm>
              <a:off x="4013225" y="3179575"/>
              <a:ext cx="220175" cy="70775"/>
            </a:xfrm>
            <a:custGeom>
              <a:rect b="b" l="l" r="r" t="t"/>
              <a:pathLst>
                <a:path extrusionOk="0" fill="none" h="2831" w="8807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3680550" y="3168975"/>
              <a:ext cx="338125" cy="80175"/>
            </a:xfrm>
            <a:custGeom>
              <a:rect b="b" l="l" r="r" t="t"/>
              <a:pathLst>
                <a:path extrusionOk="0" fill="none" h="3207" w="13525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3641550" y="3168975"/>
              <a:ext cx="39025" cy="251950"/>
            </a:xfrm>
            <a:custGeom>
              <a:rect b="b" l="l" r="r" t="t"/>
              <a:pathLst>
                <a:path extrusionOk="0" fill="none" h="10078" w="1561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3364525" y="3168975"/>
              <a:ext cx="316050" cy="109800"/>
            </a:xfrm>
            <a:custGeom>
              <a:rect b="b" l="l" r="r" t="t"/>
              <a:pathLst>
                <a:path extrusionOk="0" fill="none" h="4392" w="12642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6"/>
            <p:cNvSpPr/>
            <p:nvPr/>
          </p:nvSpPr>
          <p:spPr>
            <a:xfrm>
              <a:off x="3680550" y="3168975"/>
              <a:ext cx="160000" cy="375025"/>
            </a:xfrm>
            <a:custGeom>
              <a:rect b="b" l="l" r="r" t="t"/>
              <a:pathLst>
                <a:path extrusionOk="0" fill="none" h="15001" w="640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6"/>
            <p:cNvSpPr/>
            <p:nvPr/>
          </p:nvSpPr>
          <p:spPr>
            <a:xfrm>
              <a:off x="3840525" y="3249125"/>
              <a:ext cx="178150" cy="294875"/>
            </a:xfrm>
            <a:custGeom>
              <a:rect b="b" l="l" r="r" t="t"/>
              <a:pathLst>
                <a:path extrusionOk="0" fill="none" h="11795" w="7126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3929450" y="3247600"/>
              <a:ext cx="83475" cy="524425"/>
            </a:xfrm>
            <a:custGeom>
              <a:rect b="b" l="l" r="r" t="t"/>
              <a:pathLst>
                <a:path extrusionOk="0" fill="none" h="20977" w="3339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3902525" y="3601125"/>
              <a:ext cx="295500" cy="170900"/>
            </a:xfrm>
            <a:custGeom>
              <a:rect b="b" l="l" r="r" t="t"/>
              <a:pathLst>
                <a:path extrusionOk="0" fill="none" h="6836" w="1182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4201025" y="3131475"/>
              <a:ext cx="235300" cy="464850"/>
            </a:xfrm>
            <a:custGeom>
              <a:rect b="b" l="l" r="r" t="t"/>
              <a:pathLst>
                <a:path extrusionOk="0" fill="none" h="18594" w="9412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6"/>
            <p:cNvSpPr/>
            <p:nvPr/>
          </p:nvSpPr>
          <p:spPr>
            <a:xfrm>
              <a:off x="4233675" y="3136025"/>
              <a:ext cx="222300" cy="45075"/>
            </a:xfrm>
            <a:custGeom>
              <a:rect b="b" l="l" r="r" t="t"/>
              <a:pathLst>
                <a:path extrusionOk="0" fill="none" h="1803" w="8892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6"/>
            <p:cNvSpPr/>
            <p:nvPr/>
          </p:nvSpPr>
          <p:spPr>
            <a:xfrm>
              <a:off x="4455950" y="3147500"/>
              <a:ext cx="71100" cy="411625"/>
            </a:xfrm>
            <a:custGeom>
              <a:rect b="b" l="l" r="r" t="t"/>
              <a:pathLst>
                <a:path extrusionOk="0" fill="none" h="16465" w="2844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4198000" y="3559100"/>
              <a:ext cx="329050" cy="41750"/>
            </a:xfrm>
            <a:custGeom>
              <a:rect b="b" l="l" r="r" t="t"/>
              <a:pathLst>
                <a:path extrusionOk="0" fill="none" h="1670" w="13162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6"/>
            <p:cNvSpPr/>
            <p:nvPr/>
          </p:nvSpPr>
          <p:spPr>
            <a:xfrm>
              <a:off x="4198000" y="3589050"/>
              <a:ext cx="205975" cy="407075"/>
            </a:xfrm>
            <a:custGeom>
              <a:rect b="b" l="l" r="r" t="t"/>
              <a:pathLst>
                <a:path extrusionOk="0" fill="none" h="16283" w="8239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6"/>
            <p:cNvSpPr/>
            <p:nvPr/>
          </p:nvSpPr>
          <p:spPr>
            <a:xfrm>
              <a:off x="4185900" y="3589050"/>
              <a:ext cx="12125" cy="523800"/>
            </a:xfrm>
            <a:custGeom>
              <a:rect b="b" l="l" r="r" t="t"/>
              <a:pathLst>
                <a:path extrusionOk="0" fill="none" h="20952" w="485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4185900" y="4100725"/>
              <a:ext cx="119475" cy="168475"/>
            </a:xfrm>
            <a:custGeom>
              <a:rect b="b" l="l" r="r" t="t"/>
              <a:pathLst>
                <a:path extrusionOk="0" fill="none" h="6739" w="4779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3958775" y="4085900"/>
              <a:ext cx="227150" cy="14850"/>
            </a:xfrm>
            <a:custGeom>
              <a:rect b="b" l="l" r="r" t="t"/>
              <a:pathLst>
                <a:path extrusionOk="0" fill="none" h="594" w="9086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4185900" y="3996100"/>
              <a:ext cx="218075" cy="104650"/>
            </a:xfrm>
            <a:custGeom>
              <a:rect b="b" l="l" r="r" t="t"/>
              <a:pathLst>
                <a:path extrusionOk="0" fill="none" h="4186" w="8723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4334375" y="2852350"/>
              <a:ext cx="111025" cy="283700"/>
            </a:xfrm>
            <a:custGeom>
              <a:rect b="b" l="l" r="r" t="t"/>
              <a:pathLst>
                <a:path extrusionOk="0" fill="none" h="11348" w="4441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6"/>
            <p:cNvSpPr/>
            <p:nvPr/>
          </p:nvSpPr>
          <p:spPr>
            <a:xfrm>
              <a:off x="3385100" y="2652150"/>
              <a:ext cx="158175" cy="225325"/>
            </a:xfrm>
            <a:custGeom>
              <a:rect b="b" l="l" r="r" t="t"/>
              <a:pathLst>
                <a:path extrusionOk="0" fill="none" h="9013" w="6327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6"/>
            <p:cNvSpPr/>
            <p:nvPr/>
          </p:nvSpPr>
          <p:spPr>
            <a:xfrm>
              <a:off x="3544150" y="2591975"/>
              <a:ext cx="256175" cy="64425"/>
            </a:xfrm>
            <a:custGeom>
              <a:rect b="b" l="l" r="r" t="t"/>
              <a:pathLst>
                <a:path extrusionOk="0" fill="none" h="2577" w="10247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3473100" y="1177850"/>
              <a:ext cx="3833475" cy="2175325"/>
            </a:xfrm>
            <a:custGeom>
              <a:rect b="b" l="l" r="r" t="t"/>
              <a:pathLst>
                <a:path extrusionOk="0" fill="none" h="87013" w="153339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3473100" y="2483100"/>
              <a:ext cx="168475" cy="66850"/>
            </a:xfrm>
            <a:custGeom>
              <a:rect b="b" l="l" r="r" t="t"/>
              <a:pathLst>
                <a:path extrusionOk="0" fill="none" h="2674" w="6739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6"/>
            <p:cNvSpPr/>
            <p:nvPr/>
          </p:nvSpPr>
          <p:spPr>
            <a:xfrm>
              <a:off x="3493950" y="2402950"/>
              <a:ext cx="138850" cy="200825"/>
            </a:xfrm>
            <a:custGeom>
              <a:rect b="b" l="l" r="r" t="t"/>
              <a:pathLst>
                <a:path extrusionOk="0" fill="none" h="8033" w="5554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6"/>
            <p:cNvSpPr/>
            <p:nvPr/>
          </p:nvSpPr>
          <p:spPr>
            <a:xfrm>
              <a:off x="3632775" y="2176750"/>
              <a:ext cx="356575" cy="226225"/>
            </a:xfrm>
            <a:custGeom>
              <a:rect b="b" l="l" r="r" t="t"/>
              <a:pathLst>
                <a:path extrusionOk="0" fill="none" h="9049" w="14263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3754650" y="2173125"/>
              <a:ext cx="246200" cy="254050"/>
            </a:xfrm>
            <a:custGeom>
              <a:rect b="b" l="l" r="r" t="t"/>
              <a:pathLst>
                <a:path extrusionOk="0" fill="none" h="10162" w="9848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3936100" y="2173125"/>
              <a:ext cx="64750" cy="167850"/>
            </a:xfrm>
            <a:custGeom>
              <a:rect b="b" l="l" r="r" t="t"/>
              <a:pathLst>
                <a:path extrusionOk="0" fill="none" h="6714" w="259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3998100" y="2185200"/>
              <a:ext cx="145775" cy="309700"/>
            </a:xfrm>
            <a:custGeom>
              <a:rect b="b" l="l" r="r" t="t"/>
              <a:pathLst>
                <a:path extrusionOk="0" fill="none" h="12388" w="5831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3855350" y="2066350"/>
              <a:ext cx="142775" cy="118875"/>
            </a:xfrm>
            <a:custGeom>
              <a:rect b="b" l="l" r="r" t="t"/>
              <a:pathLst>
                <a:path extrusionOk="0" fill="none" h="4755" w="5711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3749500" y="2125625"/>
              <a:ext cx="248625" cy="59600"/>
            </a:xfrm>
            <a:custGeom>
              <a:rect b="b" l="l" r="r" t="t"/>
              <a:pathLst>
                <a:path extrusionOk="0" fill="none" h="2384" w="9945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3632775" y="2185200"/>
              <a:ext cx="368075" cy="61425"/>
            </a:xfrm>
            <a:custGeom>
              <a:rect b="b" l="l" r="r" t="t"/>
              <a:pathLst>
                <a:path extrusionOk="0" fill="none" h="2457" w="14723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4093350" y="2001950"/>
              <a:ext cx="128250" cy="162725"/>
            </a:xfrm>
            <a:custGeom>
              <a:rect b="b" l="l" r="r" t="t"/>
              <a:pathLst>
                <a:path extrusionOk="0" fill="none" h="6509" w="513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6"/>
            <p:cNvSpPr/>
            <p:nvPr/>
          </p:nvSpPr>
          <p:spPr>
            <a:xfrm>
              <a:off x="4012900" y="2001950"/>
              <a:ext cx="80475" cy="174825"/>
            </a:xfrm>
            <a:custGeom>
              <a:rect b="b" l="l" r="r" t="t"/>
              <a:pathLst>
                <a:path extrusionOk="0" fill="none" h="6993" w="3219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6"/>
            <p:cNvSpPr/>
            <p:nvPr/>
          </p:nvSpPr>
          <p:spPr>
            <a:xfrm>
              <a:off x="3992350" y="2164650"/>
              <a:ext cx="229850" cy="22100"/>
            </a:xfrm>
            <a:custGeom>
              <a:rect b="b" l="l" r="r" t="t"/>
              <a:pathLst>
                <a:path extrusionOk="0" fill="none" h="884" w="9194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4222175" y="2164650"/>
              <a:ext cx="83200" cy="188125"/>
            </a:xfrm>
            <a:custGeom>
              <a:rect b="b" l="l" r="r" t="t"/>
              <a:pathLst>
                <a:path extrusionOk="0" fill="none" h="7525" w="3328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4305350" y="2014050"/>
              <a:ext cx="236525" cy="338725"/>
            </a:xfrm>
            <a:custGeom>
              <a:rect b="b" l="l" r="r" t="t"/>
              <a:pathLst>
                <a:path extrusionOk="0" fill="none" h="13549" w="9461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4138725" y="2164650"/>
              <a:ext cx="83475" cy="319075"/>
            </a:xfrm>
            <a:custGeom>
              <a:rect b="b" l="l" r="r" t="t"/>
              <a:pathLst>
                <a:path extrusionOk="0" fill="none" h="12763" w="3339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4465925" y="1687425"/>
              <a:ext cx="75950" cy="326650"/>
            </a:xfrm>
            <a:custGeom>
              <a:rect b="b" l="l" r="r" t="t"/>
              <a:pathLst>
                <a:path extrusionOk="0" fill="none" h="13066" w="3038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4210100" y="1757300"/>
              <a:ext cx="330850" cy="251925"/>
            </a:xfrm>
            <a:custGeom>
              <a:rect b="b" l="l" r="r" t="t"/>
              <a:pathLst>
                <a:path extrusionOk="0" fill="none" h="10077" w="13234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4209475" y="1505075"/>
              <a:ext cx="145800" cy="252250"/>
            </a:xfrm>
            <a:custGeom>
              <a:rect b="b" l="l" r="r" t="t"/>
              <a:pathLst>
                <a:path extrusionOk="0" fill="none" h="10090" w="5832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4209475" y="1678950"/>
              <a:ext cx="267975" cy="78375"/>
            </a:xfrm>
            <a:custGeom>
              <a:rect b="b" l="l" r="r" t="t"/>
              <a:pathLst>
                <a:path extrusionOk="0" fill="none" h="3135" w="10719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4018650" y="1505075"/>
              <a:ext cx="62625" cy="173900"/>
            </a:xfrm>
            <a:custGeom>
              <a:rect b="b" l="l" r="r" t="t"/>
              <a:pathLst>
                <a:path extrusionOk="0" fill="none" h="6956" w="2505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3855350" y="1666875"/>
              <a:ext cx="238025" cy="32675"/>
            </a:xfrm>
            <a:custGeom>
              <a:rect b="b" l="l" r="r" t="t"/>
              <a:pathLst>
                <a:path extrusionOk="0" fill="none" h="1307" w="9521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3766450" y="1666875"/>
              <a:ext cx="314825" cy="202025"/>
            </a:xfrm>
            <a:custGeom>
              <a:rect b="b" l="l" r="r" t="t"/>
              <a:pathLst>
                <a:path extrusionOk="0" fill="none" h="8081" w="12593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4081250" y="1505075"/>
              <a:ext cx="277950" cy="161825"/>
            </a:xfrm>
            <a:custGeom>
              <a:rect b="b" l="l" r="r" t="t"/>
              <a:pathLst>
                <a:path extrusionOk="0" fill="none" h="6473" w="11118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4541850" y="1827450"/>
              <a:ext cx="336900" cy="186625"/>
            </a:xfrm>
            <a:custGeom>
              <a:rect b="b" l="l" r="r" t="t"/>
              <a:pathLst>
                <a:path extrusionOk="0" fill="none" h="7465" w="13476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4540925" y="2009200"/>
              <a:ext cx="380775" cy="174225"/>
            </a:xfrm>
            <a:custGeom>
              <a:rect b="b" l="l" r="r" t="t"/>
              <a:pathLst>
                <a:path extrusionOk="0" fill="none" h="6969" w="15231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4539125" y="2394175"/>
              <a:ext cx="468175" cy="387425"/>
            </a:xfrm>
            <a:custGeom>
              <a:rect b="b" l="l" r="r" t="t"/>
              <a:pathLst>
                <a:path extrusionOk="0" fill="none" h="15497" w="18727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4921675" y="2186725"/>
              <a:ext cx="85625" cy="228350"/>
            </a:xfrm>
            <a:custGeom>
              <a:rect b="b" l="l" r="r" t="t"/>
              <a:pathLst>
                <a:path extrusionOk="0" fill="none" h="9134" w="3425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5007275" y="2394175"/>
              <a:ext cx="85000" cy="258000"/>
            </a:xfrm>
            <a:custGeom>
              <a:rect b="b" l="l" r="r" t="t"/>
              <a:pathLst>
                <a:path extrusionOk="0" fill="none" h="10320" w="340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4968850" y="1334200"/>
              <a:ext cx="2205875" cy="1654875"/>
            </a:xfrm>
            <a:custGeom>
              <a:rect b="b" l="l" r="r" t="t"/>
              <a:pathLst>
                <a:path extrusionOk="0" fill="none" h="66195" w="88235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4878750" y="1177850"/>
              <a:ext cx="1731050" cy="1005575"/>
            </a:xfrm>
            <a:custGeom>
              <a:rect b="b" l="l" r="r" t="t"/>
              <a:pathLst>
                <a:path extrusionOk="0" fill="none" h="40223" w="69242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5092250" y="2143775"/>
              <a:ext cx="396500" cy="851350"/>
            </a:xfrm>
            <a:custGeom>
              <a:rect b="b" l="l" r="r" t="t"/>
              <a:pathLst>
                <a:path extrusionOk="0" fill="none" h="34054" w="1586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4389725" y="2014050"/>
              <a:ext cx="617575" cy="1140750"/>
            </a:xfrm>
            <a:custGeom>
              <a:rect b="b" l="l" r="r" t="t"/>
              <a:pathLst>
                <a:path extrusionOk="0" fill="none" h="45630" w="24703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4420875" y="2917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007275" y="2143775"/>
              <a:ext cx="316650" cy="250425"/>
            </a:xfrm>
            <a:custGeom>
              <a:rect b="b" l="l" r="r" t="t"/>
              <a:pathLst>
                <a:path extrusionOk="0" fill="none" h="10017" w="12666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5323900" y="2123225"/>
              <a:ext cx="497500" cy="20575"/>
            </a:xfrm>
            <a:custGeom>
              <a:rect b="b" l="l" r="r" t="t"/>
              <a:pathLst>
                <a:path extrusionOk="0" fill="none" h="823" w="1990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5092250" y="2143775"/>
              <a:ext cx="231675" cy="495400"/>
            </a:xfrm>
            <a:custGeom>
              <a:rect b="b" l="l" r="r" t="t"/>
              <a:pathLst>
                <a:path extrusionOk="0" fill="none" h="19816" w="9267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4647700" y="2415050"/>
              <a:ext cx="359600" cy="378650"/>
            </a:xfrm>
            <a:custGeom>
              <a:rect b="b" l="l" r="r" t="t"/>
              <a:pathLst>
                <a:path extrusionOk="0" fill="none" h="15146" w="14384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5809275" y="1751550"/>
              <a:ext cx="401350" cy="374100"/>
            </a:xfrm>
            <a:custGeom>
              <a:rect b="b" l="l" r="r" t="t"/>
              <a:pathLst>
                <a:path extrusionOk="0" fill="none" h="14964" w="16054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5821375" y="1313650"/>
              <a:ext cx="195700" cy="809600"/>
            </a:xfrm>
            <a:custGeom>
              <a:rect b="b" l="l" r="r" t="t"/>
              <a:pathLst>
                <a:path extrusionOk="0" fill="none" h="32384" w="7828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5809275" y="2077550"/>
              <a:ext cx="449725" cy="33600"/>
            </a:xfrm>
            <a:custGeom>
              <a:rect b="b" l="l" r="r" t="t"/>
              <a:pathLst>
                <a:path extrusionOk="0" fill="none" h="1344" w="17989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5812300" y="2123225"/>
              <a:ext cx="57500" cy="434600"/>
            </a:xfrm>
            <a:custGeom>
              <a:rect b="b" l="l" r="r" t="t"/>
              <a:pathLst>
                <a:path extrusionOk="0" fill="none" h="17384" w="230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344475" y="2503650"/>
              <a:ext cx="325425" cy="314250"/>
            </a:xfrm>
            <a:custGeom>
              <a:rect b="b" l="l" r="r" t="t"/>
              <a:pathLst>
                <a:path extrusionOk="0" fill="none" h="12570" w="13017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619050" y="2805775"/>
              <a:ext cx="50850" cy="321800"/>
            </a:xfrm>
            <a:custGeom>
              <a:rect b="b" l="l" r="r" t="t"/>
              <a:pathLst>
                <a:path extrusionOk="0" fill="none" h="12872" w="2034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092250" y="2627950"/>
              <a:ext cx="295175" cy="427650"/>
            </a:xfrm>
            <a:custGeom>
              <a:rect b="b" l="l" r="r" t="t"/>
              <a:pathLst>
                <a:path extrusionOk="0" fill="none" h="17106" w="11807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6210600" y="1570400"/>
              <a:ext cx="478750" cy="181175"/>
            </a:xfrm>
            <a:custGeom>
              <a:rect b="b" l="l" r="r" t="t"/>
              <a:pathLst>
                <a:path extrusionOk="0" fill="none" h="7247" w="1915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6245375" y="2065450"/>
              <a:ext cx="187525" cy="15750"/>
            </a:xfrm>
            <a:custGeom>
              <a:rect b="b" l="l" r="r" t="t"/>
              <a:pathLst>
                <a:path extrusionOk="0" fill="none" h="630" w="7501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6246875" y="2065450"/>
              <a:ext cx="210225" cy="245900"/>
            </a:xfrm>
            <a:custGeom>
              <a:rect b="b" l="l" r="r" t="t"/>
              <a:pathLst>
                <a:path extrusionOk="0" fill="none" h="9836" w="8409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5869775" y="2545100"/>
              <a:ext cx="188725" cy="12725"/>
            </a:xfrm>
            <a:custGeom>
              <a:rect b="b" l="l" r="r" t="t"/>
              <a:pathLst>
                <a:path extrusionOk="0" fill="none" h="509" w="7549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5809275" y="2111125"/>
              <a:ext cx="249225" cy="434000"/>
            </a:xfrm>
            <a:custGeom>
              <a:rect b="b" l="l" r="r" t="t"/>
              <a:pathLst>
                <a:path extrusionOk="0" fill="none" h="17360" w="9969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4412100" y="2781575"/>
              <a:ext cx="127050" cy="144275"/>
            </a:xfrm>
            <a:custGeom>
              <a:rect b="b" l="l" r="r" t="t"/>
              <a:pathLst>
                <a:path extrusionOk="0" fill="none" h="5771" w="5082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4334375" y="2769475"/>
              <a:ext cx="192675" cy="82900"/>
            </a:xfrm>
            <a:custGeom>
              <a:rect b="b" l="l" r="r" t="t"/>
              <a:pathLst>
                <a:path extrusionOk="0" fill="none" h="3316" w="7707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4424500" y="2402950"/>
              <a:ext cx="102550" cy="378650"/>
            </a:xfrm>
            <a:custGeom>
              <a:rect b="b" l="l" r="r" t="t"/>
              <a:pathLst>
                <a:path extrusionOk="0" fill="none" h="15146" w="4102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4424500" y="2014050"/>
              <a:ext cx="129475" cy="388925"/>
            </a:xfrm>
            <a:custGeom>
              <a:rect b="b" l="l" r="r" t="t"/>
              <a:pathLst>
                <a:path extrusionOk="0" fill="none" h="15557" w="5179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5702825" y="3559100"/>
              <a:ext cx="355675" cy="25"/>
            </a:xfrm>
            <a:custGeom>
              <a:rect b="b" l="l" r="r" t="t"/>
              <a:pathLst>
                <a:path extrusionOk="0" fill="none" h="1" w="14227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5975625" y="3844275"/>
              <a:ext cx="460900" cy="552550"/>
            </a:xfrm>
            <a:custGeom>
              <a:rect b="b" l="l" r="r" t="t"/>
              <a:pathLst>
                <a:path extrusionOk="0" fill="none" h="22102" w="18436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6283175" y="4106775"/>
              <a:ext cx="427050" cy="430975"/>
            </a:xfrm>
            <a:custGeom>
              <a:rect b="b" l="l" r="r" t="t"/>
              <a:pathLst>
                <a:path extrusionOk="0" fill="none" h="17239" w="17082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6415625" y="3845800"/>
              <a:ext cx="315150" cy="259500"/>
            </a:xfrm>
            <a:custGeom>
              <a:rect b="b" l="l" r="r" t="t"/>
              <a:pathLst>
                <a:path extrusionOk="0" fill="none" h="10380" w="12606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6282875" y="4157275"/>
              <a:ext cx="329650" cy="164850"/>
            </a:xfrm>
            <a:custGeom>
              <a:rect b="b" l="l" r="r" t="t"/>
              <a:pathLst>
                <a:path extrusionOk="0" fill="none" h="6594" w="13186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6263525" y="4379875"/>
              <a:ext cx="336900" cy="159400"/>
            </a:xfrm>
            <a:custGeom>
              <a:rect b="b" l="l" r="r" t="t"/>
              <a:pathLst>
                <a:path extrusionOk="0" fill="none" h="6376" w="13476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5975625" y="4136425"/>
              <a:ext cx="307275" cy="20875"/>
            </a:xfrm>
            <a:custGeom>
              <a:rect b="b" l="l" r="r" t="t"/>
              <a:pathLst>
                <a:path extrusionOk="0" fill="none" h="835" w="12291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3882275" y="952550"/>
              <a:ext cx="276125" cy="179350"/>
            </a:xfrm>
            <a:custGeom>
              <a:rect b="b" l="l" r="r" t="t"/>
              <a:pathLst>
                <a:path extrusionOk="0" fill="none" h="7174" w="11045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6"/>
            <p:cNvSpPr/>
            <p:nvPr/>
          </p:nvSpPr>
          <p:spPr>
            <a:xfrm>
              <a:off x="3882275" y="992475"/>
              <a:ext cx="157275" cy="42975"/>
            </a:xfrm>
            <a:custGeom>
              <a:rect b="b" l="l" r="r" t="t"/>
              <a:pathLst>
                <a:path extrusionOk="0" fill="none" h="1719" w="6291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6"/>
            <p:cNvSpPr/>
            <p:nvPr/>
          </p:nvSpPr>
          <p:spPr>
            <a:xfrm>
              <a:off x="4527025" y="2781575"/>
              <a:ext cx="72600" cy="231675"/>
            </a:xfrm>
            <a:custGeom>
              <a:rect b="b" l="l" r="r" t="t"/>
              <a:pathLst>
                <a:path extrusionOk="0" fill="none" h="9267" w="2904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6"/>
            <p:cNvSpPr/>
            <p:nvPr/>
          </p:nvSpPr>
          <p:spPr>
            <a:xfrm>
              <a:off x="4407875" y="2921600"/>
              <a:ext cx="191750" cy="91650"/>
            </a:xfrm>
            <a:custGeom>
              <a:rect b="b" l="l" r="r" t="t"/>
              <a:pathLst>
                <a:path extrusionOk="0" fill="none" h="3666" w="767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6"/>
            <p:cNvSpPr/>
            <p:nvPr/>
          </p:nvSpPr>
          <p:spPr>
            <a:xfrm>
              <a:off x="4599600" y="2933700"/>
              <a:ext cx="80775" cy="79550"/>
            </a:xfrm>
            <a:custGeom>
              <a:rect b="b" l="l" r="r" t="t"/>
              <a:pathLst>
                <a:path extrusionOk="0" fill="none" h="3182" w="3231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6"/>
            <p:cNvSpPr/>
            <p:nvPr/>
          </p:nvSpPr>
          <p:spPr>
            <a:xfrm>
              <a:off x="4878750" y="1827450"/>
              <a:ext cx="354150" cy="62025"/>
            </a:xfrm>
            <a:custGeom>
              <a:rect b="b" l="l" r="r" t="t"/>
              <a:pathLst>
                <a:path extrusionOk="0" fill="none" h="2481" w="14166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6"/>
            <p:cNvSpPr/>
            <p:nvPr/>
          </p:nvSpPr>
          <p:spPr>
            <a:xfrm>
              <a:off x="5092250" y="2503650"/>
              <a:ext cx="252250" cy="135525"/>
            </a:xfrm>
            <a:custGeom>
              <a:rect b="b" l="l" r="r" t="t"/>
              <a:pathLst>
                <a:path extrusionOk="0" fill="none" h="5421" w="1009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6"/>
            <p:cNvSpPr/>
            <p:nvPr/>
          </p:nvSpPr>
          <p:spPr>
            <a:xfrm>
              <a:off x="4527025" y="2781575"/>
              <a:ext cx="120700" cy="12125"/>
            </a:xfrm>
            <a:custGeom>
              <a:rect b="b" l="l" r="r" t="t"/>
              <a:pathLst>
                <a:path extrusionOk="0" fill="none" h="485" w="4828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6"/>
            <p:cNvSpPr/>
            <p:nvPr/>
          </p:nvSpPr>
          <p:spPr>
            <a:xfrm>
              <a:off x="4338925" y="2717475"/>
              <a:ext cx="16350" cy="139125"/>
            </a:xfrm>
            <a:custGeom>
              <a:rect b="b" l="l" r="r" t="t"/>
              <a:pathLst>
                <a:path extrusionOk="0" fill="none" h="5565" w="654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6"/>
            <p:cNvSpPr/>
            <p:nvPr/>
          </p:nvSpPr>
          <p:spPr>
            <a:xfrm>
              <a:off x="4367350" y="2717475"/>
              <a:ext cx="171800" cy="64125"/>
            </a:xfrm>
            <a:custGeom>
              <a:rect b="b" l="l" r="r" t="t"/>
              <a:pathLst>
                <a:path extrusionOk="0" fill="none" h="2565" w="6872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6"/>
            <p:cNvSpPr/>
            <p:nvPr/>
          </p:nvSpPr>
          <p:spPr>
            <a:xfrm>
              <a:off x="4250925" y="2757375"/>
              <a:ext cx="88025" cy="99225"/>
            </a:xfrm>
            <a:custGeom>
              <a:rect b="b" l="l" r="r" t="t"/>
              <a:pathLst>
                <a:path extrusionOk="0" fill="none" h="3969" w="3521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6"/>
            <p:cNvSpPr/>
            <p:nvPr/>
          </p:nvSpPr>
          <p:spPr>
            <a:xfrm>
              <a:off x="4540925" y="1474825"/>
              <a:ext cx="464250" cy="534400"/>
            </a:xfrm>
            <a:custGeom>
              <a:rect b="b" l="l" r="r" t="t"/>
              <a:pathLst>
                <a:path extrusionOk="0" fill="none" h="21376" w="1857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6"/>
            <p:cNvSpPr/>
            <p:nvPr/>
          </p:nvSpPr>
          <p:spPr>
            <a:xfrm>
              <a:off x="2083775" y="4509400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6"/>
            <p:cNvSpPr/>
            <p:nvPr/>
          </p:nvSpPr>
          <p:spPr>
            <a:xfrm>
              <a:off x="2131875" y="45401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6"/>
            <p:cNvSpPr/>
            <p:nvPr/>
          </p:nvSpPr>
          <p:spPr>
            <a:xfrm>
              <a:off x="2149700" y="3967650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6"/>
            <p:cNvSpPr/>
            <p:nvPr/>
          </p:nvSpPr>
          <p:spPr>
            <a:xfrm>
              <a:off x="2190825" y="399852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6"/>
            <p:cNvSpPr/>
            <p:nvPr/>
          </p:nvSpPr>
          <p:spPr>
            <a:xfrm>
              <a:off x="2412800" y="3351325"/>
              <a:ext cx="120100" cy="103150"/>
            </a:xfrm>
            <a:custGeom>
              <a:rect b="b" l="l" r="r" t="t"/>
              <a:pathLst>
                <a:path extrusionOk="0" h="4126" w="4804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6"/>
            <p:cNvSpPr/>
            <p:nvPr/>
          </p:nvSpPr>
          <p:spPr>
            <a:xfrm>
              <a:off x="2460900" y="3381875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6"/>
            <p:cNvSpPr/>
            <p:nvPr/>
          </p:nvSpPr>
          <p:spPr>
            <a:xfrm>
              <a:off x="2219875" y="3265425"/>
              <a:ext cx="120375" cy="102875"/>
            </a:xfrm>
            <a:custGeom>
              <a:rect b="b" l="l" r="r" t="t"/>
              <a:pathLst>
                <a:path extrusionOk="0" h="4115" w="4815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6"/>
            <p:cNvSpPr/>
            <p:nvPr/>
          </p:nvSpPr>
          <p:spPr>
            <a:xfrm>
              <a:off x="2267950" y="3296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6"/>
            <p:cNvSpPr/>
            <p:nvPr/>
          </p:nvSpPr>
          <p:spPr>
            <a:xfrm>
              <a:off x="1842150" y="27531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6"/>
            <p:cNvSpPr/>
            <p:nvPr/>
          </p:nvSpPr>
          <p:spPr>
            <a:xfrm>
              <a:off x="1890225" y="2784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6"/>
            <p:cNvSpPr/>
            <p:nvPr/>
          </p:nvSpPr>
          <p:spPr>
            <a:xfrm>
              <a:off x="1965225" y="2040750"/>
              <a:ext cx="120400" cy="103050"/>
            </a:xfrm>
            <a:custGeom>
              <a:rect b="b" l="l" r="r" t="t"/>
              <a:pathLst>
                <a:path extrusionOk="0" h="4122" w="4816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6"/>
            <p:cNvSpPr/>
            <p:nvPr/>
          </p:nvSpPr>
          <p:spPr>
            <a:xfrm>
              <a:off x="2013325" y="20715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6"/>
            <p:cNvSpPr/>
            <p:nvPr/>
          </p:nvSpPr>
          <p:spPr>
            <a:xfrm>
              <a:off x="2199300" y="234517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6"/>
            <p:cNvSpPr/>
            <p:nvPr/>
          </p:nvSpPr>
          <p:spPr>
            <a:xfrm>
              <a:off x="2247375" y="2376025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6"/>
            <p:cNvSpPr/>
            <p:nvPr/>
          </p:nvSpPr>
          <p:spPr>
            <a:xfrm>
              <a:off x="3401425" y="24338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6"/>
            <p:cNvSpPr/>
            <p:nvPr/>
          </p:nvSpPr>
          <p:spPr>
            <a:xfrm>
              <a:off x="3449500" y="24646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6"/>
            <p:cNvSpPr/>
            <p:nvPr/>
          </p:nvSpPr>
          <p:spPr>
            <a:xfrm>
              <a:off x="3549000" y="21975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6"/>
            <p:cNvSpPr/>
            <p:nvPr/>
          </p:nvSpPr>
          <p:spPr>
            <a:xfrm>
              <a:off x="3597075" y="222815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6"/>
            <p:cNvSpPr/>
            <p:nvPr/>
          </p:nvSpPr>
          <p:spPr>
            <a:xfrm>
              <a:off x="3569875" y="33719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6"/>
            <p:cNvSpPr/>
            <p:nvPr/>
          </p:nvSpPr>
          <p:spPr>
            <a:xfrm>
              <a:off x="3617950" y="34027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6"/>
            <p:cNvSpPr/>
            <p:nvPr/>
          </p:nvSpPr>
          <p:spPr>
            <a:xfrm>
              <a:off x="3313425" y="2828375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6"/>
            <p:cNvSpPr/>
            <p:nvPr/>
          </p:nvSpPr>
          <p:spPr>
            <a:xfrm>
              <a:off x="3354550" y="28590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6"/>
            <p:cNvSpPr/>
            <p:nvPr/>
          </p:nvSpPr>
          <p:spPr>
            <a:xfrm>
              <a:off x="3471575" y="26031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6"/>
            <p:cNvSpPr/>
            <p:nvPr/>
          </p:nvSpPr>
          <p:spPr>
            <a:xfrm>
              <a:off x="3519675" y="2634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6"/>
            <p:cNvSpPr/>
            <p:nvPr/>
          </p:nvSpPr>
          <p:spPr>
            <a:xfrm>
              <a:off x="3857775" y="2291950"/>
              <a:ext cx="120375" cy="102850"/>
            </a:xfrm>
            <a:custGeom>
              <a:rect b="b" l="l" r="r" t="t"/>
              <a:pathLst>
                <a:path extrusionOk="0" h="4114" w="4815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6"/>
            <p:cNvSpPr/>
            <p:nvPr/>
          </p:nvSpPr>
          <p:spPr>
            <a:xfrm>
              <a:off x="3898900" y="2322800"/>
              <a:ext cx="48400" cy="41475"/>
            </a:xfrm>
            <a:custGeom>
              <a:rect b="b" l="l" r="r" t="t"/>
              <a:pathLst>
                <a:path extrusionOk="0" h="1659" w="1936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6"/>
            <p:cNvSpPr/>
            <p:nvPr/>
          </p:nvSpPr>
          <p:spPr>
            <a:xfrm>
              <a:off x="4072500" y="253387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6"/>
            <p:cNvSpPr/>
            <p:nvPr/>
          </p:nvSpPr>
          <p:spPr>
            <a:xfrm>
              <a:off x="4113625" y="2564750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6"/>
            <p:cNvSpPr/>
            <p:nvPr/>
          </p:nvSpPr>
          <p:spPr>
            <a:xfrm>
              <a:off x="3851425" y="3723000"/>
              <a:ext cx="120375" cy="102850"/>
            </a:xfrm>
            <a:custGeom>
              <a:rect b="b" l="l" r="r" t="t"/>
              <a:pathLst>
                <a:path extrusionOk="0" h="4114" w="4815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6"/>
            <p:cNvSpPr/>
            <p:nvPr/>
          </p:nvSpPr>
          <p:spPr>
            <a:xfrm>
              <a:off x="3899500" y="37538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6"/>
            <p:cNvSpPr/>
            <p:nvPr/>
          </p:nvSpPr>
          <p:spPr>
            <a:xfrm>
              <a:off x="3967850" y="43723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6"/>
            <p:cNvSpPr/>
            <p:nvPr/>
          </p:nvSpPr>
          <p:spPr>
            <a:xfrm>
              <a:off x="4015625" y="440315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6"/>
            <p:cNvSpPr/>
            <p:nvPr/>
          </p:nvSpPr>
          <p:spPr>
            <a:xfrm>
              <a:off x="4332275" y="39468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6"/>
            <p:cNvSpPr/>
            <p:nvPr/>
          </p:nvSpPr>
          <p:spPr>
            <a:xfrm>
              <a:off x="4373400" y="397765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6"/>
            <p:cNvSpPr/>
            <p:nvPr/>
          </p:nvSpPr>
          <p:spPr>
            <a:xfrm>
              <a:off x="4373700" y="30870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6"/>
            <p:cNvSpPr/>
            <p:nvPr/>
          </p:nvSpPr>
          <p:spPr>
            <a:xfrm>
              <a:off x="4414825" y="31178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6"/>
            <p:cNvSpPr/>
            <p:nvPr/>
          </p:nvSpPr>
          <p:spPr>
            <a:xfrm>
              <a:off x="4262700" y="2803350"/>
              <a:ext cx="120300" cy="102850"/>
            </a:xfrm>
            <a:custGeom>
              <a:rect b="b" l="l" r="r" t="t"/>
              <a:pathLst>
                <a:path extrusionOk="0" h="4114" w="4812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6"/>
            <p:cNvSpPr/>
            <p:nvPr/>
          </p:nvSpPr>
          <p:spPr>
            <a:xfrm>
              <a:off x="4303850" y="2833900"/>
              <a:ext cx="48400" cy="41650"/>
            </a:xfrm>
            <a:custGeom>
              <a:rect b="b" l="l" r="r" t="t"/>
              <a:pathLst>
                <a:path extrusionOk="0" h="1666" w="1936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6"/>
            <p:cNvSpPr/>
            <p:nvPr/>
          </p:nvSpPr>
          <p:spPr>
            <a:xfrm>
              <a:off x="4621375" y="3199925"/>
              <a:ext cx="120400" cy="103050"/>
            </a:xfrm>
            <a:custGeom>
              <a:rect b="b" l="l" r="r" t="t"/>
              <a:pathLst>
                <a:path extrusionOk="0" h="4122" w="4816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6"/>
            <p:cNvSpPr/>
            <p:nvPr/>
          </p:nvSpPr>
          <p:spPr>
            <a:xfrm>
              <a:off x="4669475" y="32306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6"/>
            <p:cNvSpPr/>
            <p:nvPr/>
          </p:nvSpPr>
          <p:spPr>
            <a:xfrm>
              <a:off x="4021975" y="26892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6"/>
            <p:cNvSpPr/>
            <p:nvPr/>
          </p:nvSpPr>
          <p:spPr>
            <a:xfrm>
              <a:off x="4062800" y="2719875"/>
              <a:ext cx="48425" cy="41550"/>
            </a:xfrm>
            <a:custGeom>
              <a:rect b="b" l="l" r="r" t="t"/>
              <a:pathLst>
                <a:path extrusionOk="0" h="1662" w="1937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6"/>
            <p:cNvSpPr/>
            <p:nvPr/>
          </p:nvSpPr>
          <p:spPr>
            <a:xfrm>
              <a:off x="4233675" y="23037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4274500" y="2334600"/>
              <a:ext cx="48725" cy="41450"/>
            </a:xfrm>
            <a:custGeom>
              <a:rect b="b" l="l" r="r" t="t"/>
              <a:pathLst>
                <a:path extrusionOk="0" h="1658" w="1949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4318350" y="25903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4359175" y="2621000"/>
              <a:ext cx="48725" cy="41350"/>
            </a:xfrm>
            <a:custGeom>
              <a:rect b="b" l="l" r="r" t="t"/>
              <a:pathLst>
                <a:path extrusionOk="0" h="1654" w="1949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4394250" y="1634200"/>
              <a:ext cx="120400" cy="102850"/>
            </a:xfrm>
            <a:custGeom>
              <a:rect b="b" l="l" r="r" t="t"/>
              <a:pathLst>
                <a:path extrusionOk="0" h="4114" w="4816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4442350" y="16650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4894150" y="2876825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6"/>
            <p:cNvSpPr/>
            <p:nvPr/>
          </p:nvSpPr>
          <p:spPr>
            <a:xfrm>
              <a:off x="4935300" y="2907375"/>
              <a:ext cx="48400" cy="41550"/>
            </a:xfrm>
            <a:custGeom>
              <a:rect b="b" l="l" r="r" t="t"/>
              <a:pathLst>
                <a:path extrusionOk="0" h="1662" w="1936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6"/>
            <p:cNvSpPr/>
            <p:nvPr/>
          </p:nvSpPr>
          <p:spPr>
            <a:xfrm>
              <a:off x="4915025" y="14352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6"/>
            <p:cNvSpPr/>
            <p:nvPr/>
          </p:nvSpPr>
          <p:spPr>
            <a:xfrm>
              <a:off x="4962800" y="14660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5924800" y="294602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5965925" y="2976650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5966250" y="35100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6007075" y="3540650"/>
              <a:ext cx="48700" cy="41525"/>
            </a:xfrm>
            <a:custGeom>
              <a:rect b="b" l="l" r="r" t="t"/>
              <a:pathLst>
                <a:path extrusionOk="0" h="1661" w="1948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5904250" y="41082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6"/>
            <p:cNvSpPr/>
            <p:nvPr/>
          </p:nvSpPr>
          <p:spPr>
            <a:xfrm>
              <a:off x="5945075" y="4138825"/>
              <a:ext cx="48400" cy="41550"/>
            </a:xfrm>
            <a:custGeom>
              <a:rect b="b" l="l" r="r" t="t"/>
              <a:pathLst>
                <a:path extrusionOk="0" h="1662" w="1936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6"/>
            <p:cNvSpPr/>
            <p:nvPr/>
          </p:nvSpPr>
          <p:spPr>
            <a:xfrm>
              <a:off x="6199400" y="4330850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6"/>
            <p:cNvSpPr/>
            <p:nvPr/>
          </p:nvSpPr>
          <p:spPr>
            <a:xfrm>
              <a:off x="6240225" y="4361725"/>
              <a:ext cx="48725" cy="41450"/>
            </a:xfrm>
            <a:custGeom>
              <a:rect b="b" l="l" r="r" t="t"/>
              <a:pathLst>
                <a:path extrusionOk="0" h="1658" w="1949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6380250" y="3795600"/>
              <a:ext cx="105875" cy="102550"/>
            </a:xfrm>
            <a:custGeom>
              <a:rect b="b" l="l" r="r" t="t"/>
              <a:pathLst>
                <a:path extrusionOk="0" h="4102" w="4235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6"/>
            <p:cNvSpPr/>
            <p:nvPr/>
          </p:nvSpPr>
          <p:spPr>
            <a:xfrm>
              <a:off x="6405950" y="3826100"/>
              <a:ext cx="49275" cy="41525"/>
            </a:xfrm>
            <a:custGeom>
              <a:rect b="b" l="l" r="r" t="t"/>
              <a:pathLst>
                <a:path extrusionOk="0" h="1661" w="1971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6"/>
            <p:cNvSpPr/>
            <p:nvPr/>
          </p:nvSpPr>
          <p:spPr>
            <a:xfrm>
              <a:off x="6565025" y="4489025"/>
              <a:ext cx="106475" cy="102575"/>
            </a:xfrm>
            <a:custGeom>
              <a:rect b="b" l="l" r="r" t="t"/>
              <a:pathLst>
                <a:path extrusionOk="0" h="4103" w="4259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6590725" y="4519525"/>
              <a:ext cx="48975" cy="41475"/>
            </a:xfrm>
            <a:custGeom>
              <a:rect b="b" l="l" r="r" t="t"/>
              <a:pathLst>
                <a:path extrusionOk="0" h="1659" w="1959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6"/>
            <p:cNvSpPr/>
            <p:nvPr/>
          </p:nvSpPr>
          <p:spPr>
            <a:xfrm>
              <a:off x="6653950" y="4057775"/>
              <a:ext cx="105250" cy="102850"/>
            </a:xfrm>
            <a:custGeom>
              <a:rect b="b" l="l" r="r" t="t"/>
              <a:pathLst>
                <a:path extrusionOk="0" h="4114" w="421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6"/>
            <p:cNvSpPr/>
            <p:nvPr/>
          </p:nvSpPr>
          <p:spPr>
            <a:xfrm>
              <a:off x="6679650" y="4088300"/>
              <a:ext cx="49250" cy="41500"/>
            </a:xfrm>
            <a:custGeom>
              <a:rect b="b" l="l" r="r" t="t"/>
              <a:pathLst>
                <a:path extrusionOk="0" h="1660" w="197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6"/>
            <p:cNvSpPr/>
            <p:nvPr/>
          </p:nvSpPr>
          <p:spPr>
            <a:xfrm>
              <a:off x="5631150" y="351002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5672275" y="3540650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6059075" y="25423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6100200" y="2573225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6406250" y="226232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6"/>
            <p:cNvSpPr/>
            <p:nvPr/>
          </p:nvSpPr>
          <p:spPr>
            <a:xfrm>
              <a:off x="6447375" y="22931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6"/>
            <p:cNvSpPr/>
            <p:nvPr/>
          </p:nvSpPr>
          <p:spPr>
            <a:xfrm>
              <a:off x="6528750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6576825" y="1871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6"/>
            <p:cNvSpPr/>
            <p:nvPr/>
          </p:nvSpPr>
          <p:spPr>
            <a:xfrm>
              <a:off x="7234575" y="14352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6"/>
            <p:cNvSpPr/>
            <p:nvPr/>
          </p:nvSpPr>
          <p:spPr>
            <a:xfrm>
              <a:off x="7282675" y="14660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7114525" y="17990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7155650" y="18298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5945675" y="126462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5986500" y="12952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3967850" y="986125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6"/>
            <p:cNvSpPr/>
            <p:nvPr/>
          </p:nvSpPr>
          <p:spPr>
            <a:xfrm>
              <a:off x="4015625" y="1016975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6"/>
            <p:cNvSpPr/>
            <p:nvPr/>
          </p:nvSpPr>
          <p:spPr>
            <a:xfrm>
              <a:off x="3810600" y="947700"/>
              <a:ext cx="120075" cy="103175"/>
            </a:xfrm>
            <a:custGeom>
              <a:rect b="b" l="l" r="r" t="t"/>
              <a:pathLst>
                <a:path extrusionOk="0" h="4127" w="4803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3858675" y="978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3908875" y="1090125"/>
              <a:ext cx="102850" cy="88350"/>
            </a:xfrm>
            <a:custGeom>
              <a:rect b="b" l="l" r="r" t="t"/>
              <a:pathLst>
                <a:path extrusionOk="0" h="3534" w="4114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6"/>
            <p:cNvSpPr/>
            <p:nvPr/>
          </p:nvSpPr>
          <p:spPr>
            <a:xfrm>
              <a:off x="3949700" y="1121000"/>
              <a:ext cx="31475" cy="26675"/>
            </a:xfrm>
            <a:custGeom>
              <a:rect b="b" l="l" r="r" t="t"/>
              <a:pathLst>
                <a:path extrusionOk="0" h="1067" w="1259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6"/>
            <p:cNvSpPr/>
            <p:nvPr/>
          </p:nvSpPr>
          <p:spPr>
            <a:xfrm>
              <a:off x="4091550" y="910775"/>
              <a:ext cx="103150" cy="88375"/>
            </a:xfrm>
            <a:custGeom>
              <a:rect b="b" l="l" r="r" t="t"/>
              <a:pathLst>
                <a:path extrusionOk="0" h="3535" w="4126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4137200" y="941675"/>
              <a:ext cx="26950" cy="26625"/>
            </a:xfrm>
            <a:custGeom>
              <a:rect b="b" l="l" r="r" t="t"/>
              <a:pathLst>
                <a:path extrusionOk="0" h="1065" w="1078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5526825" y="11288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5574900" y="115970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6"/>
            <p:cNvSpPr/>
            <p:nvPr/>
          </p:nvSpPr>
          <p:spPr>
            <a:xfrm>
              <a:off x="6549300" y="1285200"/>
              <a:ext cx="120400" cy="102850"/>
            </a:xfrm>
            <a:custGeom>
              <a:rect b="b" l="l" r="r" t="t"/>
              <a:pathLst>
                <a:path extrusionOk="0" h="4114" w="4816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6"/>
            <p:cNvSpPr/>
            <p:nvPr/>
          </p:nvSpPr>
          <p:spPr>
            <a:xfrm>
              <a:off x="6590425" y="1316050"/>
              <a:ext cx="48425" cy="41475"/>
            </a:xfrm>
            <a:custGeom>
              <a:rect b="b" l="l" r="r" t="t"/>
              <a:pathLst>
                <a:path extrusionOk="0" h="1659" w="1937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3219375" y="161780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3267150" y="16487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4287500" y="14557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4335600" y="14866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5316025" y="3027225"/>
              <a:ext cx="120100" cy="103075"/>
            </a:xfrm>
            <a:custGeom>
              <a:rect b="b" l="l" r="r" t="t"/>
              <a:pathLst>
                <a:path extrusionOk="0" h="4123" w="4804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6"/>
            <p:cNvSpPr/>
            <p:nvPr/>
          </p:nvSpPr>
          <p:spPr>
            <a:xfrm>
              <a:off x="5363825" y="3058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6"/>
            <p:cNvSpPr/>
            <p:nvPr/>
          </p:nvSpPr>
          <p:spPr>
            <a:xfrm>
              <a:off x="5252225" y="2094775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5300300" y="2125625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5798100" y="2508725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5839225" y="2539650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4906250" y="2323200"/>
              <a:ext cx="171500" cy="146925"/>
            </a:xfrm>
            <a:custGeom>
              <a:rect b="b" l="l" r="r" t="t"/>
              <a:pathLst>
                <a:path extrusionOk="0" h="5877" w="686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4961600" y="2353950"/>
              <a:ext cx="85300" cy="85325"/>
            </a:xfrm>
            <a:custGeom>
              <a:rect b="b" l="l" r="r" t="t"/>
              <a:pathLst>
                <a:path extrusionOk="0" h="3413" w="3412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4807075" y="1778150"/>
              <a:ext cx="120375" cy="103150"/>
            </a:xfrm>
            <a:custGeom>
              <a:rect b="b" l="l" r="r" t="t"/>
              <a:pathLst>
                <a:path extrusionOk="0" h="4126" w="4815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6"/>
            <p:cNvSpPr/>
            <p:nvPr/>
          </p:nvSpPr>
          <p:spPr>
            <a:xfrm>
              <a:off x="4848200" y="18090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6"/>
            <p:cNvSpPr/>
            <p:nvPr/>
          </p:nvSpPr>
          <p:spPr>
            <a:xfrm>
              <a:off x="6138625" y="1702250"/>
              <a:ext cx="120375" cy="103150"/>
            </a:xfrm>
            <a:custGeom>
              <a:rect b="b" l="l" r="r" t="t"/>
              <a:pathLst>
                <a:path extrusionOk="0" h="4126" w="4815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6179750" y="17331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3911000" y="2124650"/>
              <a:ext cx="147000" cy="125900"/>
            </a:xfrm>
            <a:custGeom>
              <a:rect b="b" l="l" r="r" t="t"/>
              <a:pathLst>
                <a:path extrusionOk="0" h="5036" w="588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3952125" y="2155575"/>
              <a:ext cx="75325" cy="64275"/>
            </a:xfrm>
            <a:custGeom>
              <a:rect b="b" l="l" r="r" t="t"/>
              <a:pathLst>
                <a:path extrusionOk="0" h="2571" w="3013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3674500" y="2074000"/>
              <a:ext cx="120100" cy="103075"/>
            </a:xfrm>
            <a:custGeom>
              <a:rect b="b" l="l" r="r" t="t"/>
              <a:pathLst>
                <a:path extrusionOk="0" h="4123" w="4804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3722600" y="21047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3946975" y="14557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6"/>
            <p:cNvSpPr/>
            <p:nvPr/>
          </p:nvSpPr>
          <p:spPr>
            <a:xfrm>
              <a:off x="3988200" y="1486925"/>
              <a:ext cx="48325" cy="41350"/>
            </a:xfrm>
            <a:custGeom>
              <a:rect b="b" l="l" r="r" t="t"/>
              <a:pathLst>
                <a:path extrusionOk="0" h="1654" w="1933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6"/>
            <p:cNvSpPr/>
            <p:nvPr/>
          </p:nvSpPr>
          <p:spPr>
            <a:xfrm>
              <a:off x="3695075" y="1819575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6"/>
            <p:cNvSpPr/>
            <p:nvPr/>
          </p:nvSpPr>
          <p:spPr>
            <a:xfrm>
              <a:off x="3743150" y="1850425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2320275" y="19024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2368350" y="1933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2371375" y="1149525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6"/>
            <p:cNvSpPr/>
            <p:nvPr/>
          </p:nvSpPr>
          <p:spPr>
            <a:xfrm>
              <a:off x="2419475" y="11802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6"/>
            <p:cNvSpPr/>
            <p:nvPr/>
          </p:nvSpPr>
          <p:spPr>
            <a:xfrm>
              <a:off x="1965525" y="74327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6"/>
            <p:cNvSpPr/>
            <p:nvPr/>
          </p:nvSpPr>
          <p:spPr>
            <a:xfrm>
              <a:off x="2013325" y="7741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1650400" y="859700"/>
              <a:ext cx="120100" cy="103150"/>
            </a:xfrm>
            <a:custGeom>
              <a:rect b="b" l="l" r="r" t="t"/>
              <a:pathLst>
                <a:path extrusionOk="0" h="4126" w="4804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1698200" y="890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1564225" y="11288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1612000" y="115970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1259375" y="103117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1307175" y="10620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1437800" y="1312050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6"/>
            <p:cNvSpPr/>
            <p:nvPr/>
          </p:nvSpPr>
          <p:spPr>
            <a:xfrm>
              <a:off x="1485600" y="13426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6"/>
            <p:cNvSpPr/>
            <p:nvPr/>
          </p:nvSpPr>
          <p:spPr>
            <a:xfrm>
              <a:off x="1315025" y="12031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1363125" y="12338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2412800" y="7977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2460900" y="828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3030350" y="14763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3078125" y="15075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2817750" y="15849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2865825" y="16157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2583075" y="17231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2631150" y="17539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1041650" y="2365850"/>
              <a:ext cx="120075" cy="103050"/>
            </a:xfrm>
            <a:custGeom>
              <a:rect b="b" l="l" r="r" t="t"/>
              <a:pathLst>
                <a:path extrusionOk="0" h="4122" w="4803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1089725" y="23966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1635600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1683675" y="1871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1563925" y="1617800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1612000" y="16487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1504650" y="2183975"/>
              <a:ext cx="151825" cy="130100"/>
            </a:xfrm>
            <a:custGeom>
              <a:rect b="b" l="l" r="r" t="t"/>
              <a:pathLst>
                <a:path extrusionOk="0" h="5204" w="6073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1546075" y="2214850"/>
              <a:ext cx="79550" cy="68175"/>
            </a:xfrm>
            <a:custGeom>
              <a:rect b="b" l="l" r="r" t="t"/>
              <a:pathLst>
                <a:path extrusionOk="0" h="2727" w="3182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716850" y="186125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764925" y="18918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340625" y="14028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6"/>
            <p:cNvSpPr/>
            <p:nvPr/>
          </p:nvSpPr>
          <p:spPr>
            <a:xfrm>
              <a:off x="388425" y="14334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6"/>
            <p:cNvSpPr/>
            <p:nvPr/>
          </p:nvSpPr>
          <p:spPr>
            <a:xfrm>
              <a:off x="1211300" y="14763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1259375" y="15075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1083075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1131150" y="18713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1584775" y="29666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6"/>
            <p:cNvSpPr/>
            <p:nvPr/>
          </p:nvSpPr>
          <p:spPr>
            <a:xfrm>
              <a:off x="1632875" y="299750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6"/>
            <p:cNvSpPr/>
            <p:nvPr/>
          </p:nvSpPr>
          <p:spPr>
            <a:xfrm>
              <a:off x="1425725" y="30081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1473800" y="30389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1742050" y="319430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1789825" y="32249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2597975" y="4168450"/>
              <a:ext cx="120000" cy="102875"/>
            </a:xfrm>
            <a:custGeom>
              <a:rect b="b" l="l" r="r" t="t"/>
              <a:pathLst>
                <a:path extrusionOk="0" h="4115" w="480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6"/>
            <p:cNvSpPr/>
            <p:nvPr/>
          </p:nvSpPr>
          <p:spPr>
            <a:xfrm>
              <a:off x="2639025" y="4199325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6"/>
            <p:cNvSpPr/>
            <p:nvPr/>
          </p:nvSpPr>
          <p:spPr>
            <a:xfrm>
              <a:off x="2800500" y="3889925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2841650" y="3920775"/>
              <a:ext cx="48400" cy="41375"/>
            </a:xfrm>
            <a:custGeom>
              <a:rect b="b" l="l" r="r" t="t"/>
              <a:pathLst>
                <a:path extrusionOk="0" h="1655" w="1936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3081750" y="8182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3129850" y="8491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6"/>
            <p:cNvSpPr/>
            <p:nvPr/>
          </p:nvSpPr>
          <p:spPr>
            <a:xfrm>
              <a:off x="3177925" y="1190950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6"/>
            <p:cNvSpPr/>
            <p:nvPr/>
          </p:nvSpPr>
          <p:spPr>
            <a:xfrm>
              <a:off x="3226025" y="12217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2412800" y="448872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6"/>
            <p:cNvSpPr/>
            <p:nvPr/>
          </p:nvSpPr>
          <p:spPr>
            <a:xfrm>
              <a:off x="2460900" y="45195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6"/>
            <p:cNvSpPr/>
            <p:nvPr/>
          </p:nvSpPr>
          <p:spPr>
            <a:xfrm>
              <a:off x="2205050" y="47621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6"/>
            <p:cNvSpPr/>
            <p:nvPr/>
          </p:nvSpPr>
          <p:spPr>
            <a:xfrm>
              <a:off x="2246175" y="47929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2157575" y="4159525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2198400" y="4189950"/>
              <a:ext cx="35100" cy="29875"/>
            </a:xfrm>
            <a:custGeom>
              <a:rect b="b" l="l" r="r" t="t"/>
              <a:pathLst>
                <a:path extrusionOk="0" h="1195" w="1404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2467250" y="3721450"/>
              <a:ext cx="123700" cy="105925"/>
            </a:xfrm>
            <a:custGeom>
              <a:rect b="b" l="l" r="r" t="t"/>
              <a:pathLst>
                <a:path extrusionOk="0" h="4237" w="4948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2508075" y="3752350"/>
              <a:ext cx="52350" cy="44500"/>
            </a:xfrm>
            <a:custGeom>
              <a:rect b="b" l="l" r="r" t="t"/>
              <a:pathLst>
                <a:path extrusionOk="0" h="1780" w="2094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6"/>
            <p:cNvSpPr/>
            <p:nvPr/>
          </p:nvSpPr>
          <p:spPr>
            <a:xfrm>
              <a:off x="4442950" y="1944400"/>
              <a:ext cx="167875" cy="144050"/>
            </a:xfrm>
            <a:custGeom>
              <a:rect b="b" l="l" r="r" t="t"/>
              <a:pathLst>
                <a:path extrusionOk="0" h="5762" w="6715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6"/>
            <p:cNvSpPr/>
            <p:nvPr/>
          </p:nvSpPr>
          <p:spPr>
            <a:xfrm>
              <a:off x="4198000" y="261172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4238825" y="2642475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4451125" y="2729175"/>
              <a:ext cx="127950" cy="109575"/>
            </a:xfrm>
            <a:custGeom>
              <a:rect b="b" l="l" r="r" t="t"/>
              <a:pathLst>
                <a:path extrusionOk="0" h="4383" w="5118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6"/>
            <p:cNvSpPr/>
            <p:nvPr/>
          </p:nvSpPr>
          <p:spPr>
            <a:xfrm>
              <a:off x="4491950" y="2759800"/>
              <a:ext cx="56275" cy="48275"/>
            </a:xfrm>
            <a:custGeom>
              <a:rect b="b" l="l" r="r" t="t"/>
              <a:pathLst>
                <a:path extrusionOk="0" h="1931" w="2251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6"/>
            <p:cNvSpPr/>
            <p:nvPr/>
          </p:nvSpPr>
          <p:spPr>
            <a:xfrm>
              <a:off x="4352525" y="28854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6"/>
            <p:cNvSpPr/>
            <p:nvPr/>
          </p:nvSpPr>
          <p:spPr>
            <a:xfrm>
              <a:off x="4393350" y="2916150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4567550" y="2743950"/>
              <a:ext cx="121600" cy="104175"/>
            </a:xfrm>
            <a:custGeom>
              <a:rect b="b" l="l" r="r" t="t"/>
              <a:pathLst>
                <a:path extrusionOk="0" h="4167" w="4864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6"/>
            <p:cNvSpPr/>
            <p:nvPr/>
          </p:nvSpPr>
          <p:spPr>
            <a:xfrm>
              <a:off x="4608675" y="2774925"/>
              <a:ext cx="49625" cy="42550"/>
            </a:xfrm>
            <a:custGeom>
              <a:rect b="b" l="l" r="r" t="t"/>
              <a:pathLst>
                <a:path extrusionOk="0" h="1702" w="1985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6"/>
            <p:cNvSpPr/>
            <p:nvPr/>
          </p:nvSpPr>
          <p:spPr>
            <a:xfrm>
              <a:off x="4624400" y="2893350"/>
              <a:ext cx="100125" cy="85725"/>
            </a:xfrm>
            <a:custGeom>
              <a:rect b="b" l="l" r="r" t="t"/>
              <a:pathLst>
                <a:path extrusionOk="0" h="3429" w="4005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4665525" y="292432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4731150" y="2864625"/>
              <a:ext cx="100125" cy="85725"/>
            </a:xfrm>
            <a:custGeom>
              <a:rect b="b" l="l" r="r" t="t"/>
              <a:pathLst>
                <a:path extrusionOk="0" h="3429" w="4005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4776525" y="28953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6"/>
            <p:cNvSpPr/>
            <p:nvPr/>
          </p:nvSpPr>
          <p:spPr>
            <a:xfrm>
              <a:off x="4804050" y="2960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6"/>
            <p:cNvSpPr/>
            <p:nvPr/>
          </p:nvSpPr>
          <p:spPr>
            <a:xfrm>
              <a:off x="4845175" y="299145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6"/>
            <p:cNvSpPr/>
            <p:nvPr/>
          </p:nvSpPr>
          <p:spPr>
            <a:xfrm>
              <a:off x="4539725" y="297282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6"/>
            <p:cNvSpPr/>
            <p:nvPr/>
          </p:nvSpPr>
          <p:spPr>
            <a:xfrm>
              <a:off x="4580550" y="300355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6"/>
            <p:cNvSpPr/>
            <p:nvPr/>
          </p:nvSpPr>
          <p:spPr>
            <a:xfrm>
              <a:off x="4575400" y="31179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6"/>
            <p:cNvSpPr/>
            <p:nvPr/>
          </p:nvSpPr>
          <p:spPr>
            <a:xfrm>
              <a:off x="4616550" y="3148725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6"/>
            <p:cNvSpPr/>
            <p:nvPr/>
          </p:nvSpPr>
          <p:spPr>
            <a:xfrm>
              <a:off x="4443550" y="3075025"/>
              <a:ext cx="100025" cy="85500"/>
            </a:xfrm>
            <a:custGeom>
              <a:rect b="b" l="l" r="r" t="t"/>
              <a:pathLst>
                <a:path extrusionOk="0" h="3420" w="4001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6"/>
            <p:cNvSpPr/>
            <p:nvPr/>
          </p:nvSpPr>
          <p:spPr>
            <a:xfrm>
              <a:off x="4488625" y="310577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6"/>
            <p:cNvSpPr/>
            <p:nvPr/>
          </p:nvSpPr>
          <p:spPr>
            <a:xfrm>
              <a:off x="5032375" y="259962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6"/>
            <p:cNvSpPr/>
            <p:nvPr/>
          </p:nvSpPr>
          <p:spPr>
            <a:xfrm>
              <a:off x="5077425" y="2630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6"/>
            <p:cNvSpPr/>
            <p:nvPr/>
          </p:nvSpPr>
          <p:spPr>
            <a:xfrm>
              <a:off x="5066850" y="294862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6"/>
            <p:cNvSpPr/>
            <p:nvPr/>
          </p:nvSpPr>
          <p:spPr>
            <a:xfrm>
              <a:off x="5107975" y="2979350"/>
              <a:ext cx="28150" cy="24325"/>
            </a:xfrm>
            <a:custGeom>
              <a:rect b="b" l="l" r="r" t="t"/>
              <a:pathLst>
                <a:path extrusionOk="0" h="973" w="1126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6"/>
            <p:cNvSpPr/>
            <p:nvPr/>
          </p:nvSpPr>
          <p:spPr>
            <a:xfrm>
              <a:off x="5066850" y="303602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6"/>
            <p:cNvSpPr/>
            <p:nvPr/>
          </p:nvSpPr>
          <p:spPr>
            <a:xfrm>
              <a:off x="5107975" y="306675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6"/>
            <p:cNvSpPr/>
            <p:nvPr/>
          </p:nvSpPr>
          <p:spPr>
            <a:xfrm>
              <a:off x="5189625" y="3312725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6"/>
            <p:cNvSpPr/>
            <p:nvPr/>
          </p:nvSpPr>
          <p:spPr>
            <a:xfrm>
              <a:off x="5230450" y="3343475"/>
              <a:ext cx="28450" cy="24300"/>
            </a:xfrm>
            <a:custGeom>
              <a:rect b="b" l="l" r="r" t="t"/>
              <a:pathLst>
                <a:path extrusionOk="0" h="972" w="1138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6"/>
            <p:cNvSpPr/>
            <p:nvPr/>
          </p:nvSpPr>
          <p:spPr>
            <a:xfrm>
              <a:off x="5428525" y="2960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6"/>
            <p:cNvSpPr/>
            <p:nvPr/>
          </p:nvSpPr>
          <p:spPr>
            <a:xfrm>
              <a:off x="5469675" y="29914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6"/>
            <p:cNvSpPr/>
            <p:nvPr/>
          </p:nvSpPr>
          <p:spPr>
            <a:xfrm>
              <a:off x="5565225" y="3091050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6"/>
            <p:cNvSpPr/>
            <p:nvPr/>
          </p:nvSpPr>
          <p:spPr>
            <a:xfrm>
              <a:off x="5606350" y="31218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6"/>
            <p:cNvSpPr/>
            <p:nvPr/>
          </p:nvSpPr>
          <p:spPr>
            <a:xfrm>
              <a:off x="5622075" y="323850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6"/>
            <p:cNvSpPr/>
            <p:nvPr/>
          </p:nvSpPr>
          <p:spPr>
            <a:xfrm>
              <a:off x="5667150" y="32690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6"/>
            <p:cNvSpPr/>
            <p:nvPr/>
          </p:nvSpPr>
          <p:spPr>
            <a:xfrm>
              <a:off x="5773600" y="3238400"/>
              <a:ext cx="99825" cy="85750"/>
            </a:xfrm>
            <a:custGeom>
              <a:rect b="b" l="l" r="r" t="t"/>
              <a:pathLst>
                <a:path extrusionOk="0" h="3430" w="3993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6"/>
            <p:cNvSpPr/>
            <p:nvPr/>
          </p:nvSpPr>
          <p:spPr>
            <a:xfrm>
              <a:off x="5814425" y="3269375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6"/>
            <p:cNvSpPr/>
            <p:nvPr/>
          </p:nvSpPr>
          <p:spPr>
            <a:xfrm>
              <a:off x="4861800" y="2144800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6"/>
            <p:cNvSpPr/>
            <p:nvPr/>
          </p:nvSpPr>
          <p:spPr>
            <a:xfrm>
              <a:off x="4902625" y="217552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6"/>
            <p:cNvSpPr/>
            <p:nvPr/>
          </p:nvSpPr>
          <p:spPr>
            <a:xfrm>
              <a:off x="4295075" y="2677125"/>
              <a:ext cx="99825" cy="85725"/>
            </a:xfrm>
            <a:custGeom>
              <a:rect b="b" l="l" r="r" t="t"/>
              <a:pathLst>
                <a:path extrusionOk="0" h="3429" w="3993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6"/>
            <p:cNvSpPr/>
            <p:nvPr/>
          </p:nvSpPr>
          <p:spPr>
            <a:xfrm>
              <a:off x="4336200" y="2707800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6"/>
            <p:cNvSpPr/>
            <p:nvPr/>
          </p:nvSpPr>
          <p:spPr>
            <a:xfrm>
              <a:off x="4185900" y="271847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6"/>
            <p:cNvSpPr/>
            <p:nvPr/>
          </p:nvSpPr>
          <p:spPr>
            <a:xfrm>
              <a:off x="4226725" y="274950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6"/>
            <p:cNvSpPr/>
            <p:nvPr/>
          </p:nvSpPr>
          <p:spPr>
            <a:xfrm>
              <a:off x="5284575" y="2463225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6"/>
            <p:cNvSpPr/>
            <p:nvPr/>
          </p:nvSpPr>
          <p:spPr>
            <a:xfrm>
              <a:off x="5329650" y="24939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6"/>
            <p:cNvSpPr/>
            <p:nvPr/>
          </p:nvSpPr>
          <p:spPr>
            <a:xfrm>
              <a:off x="5140625" y="1833850"/>
              <a:ext cx="135225" cy="116100"/>
            </a:xfrm>
            <a:custGeom>
              <a:rect b="b" l="l" r="r" t="t"/>
              <a:pathLst>
                <a:path extrusionOk="0" h="4644" w="5409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6"/>
            <p:cNvSpPr/>
            <p:nvPr/>
          </p:nvSpPr>
          <p:spPr>
            <a:xfrm>
              <a:off x="5190825" y="1864650"/>
              <a:ext cx="54475" cy="54450"/>
            </a:xfrm>
            <a:custGeom>
              <a:rect b="b" l="l" r="r" t="t"/>
              <a:pathLst>
                <a:path extrusionOk="0" h="2178" w="2179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6"/>
            <p:cNvSpPr/>
            <p:nvPr/>
          </p:nvSpPr>
          <p:spPr>
            <a:xfrm>
              <a:off x="5543150" y="1497350"/>
              <a:ext cx="127950" cy="109350"/>
            </a:xfrm>
            <a:custGeom>
              <a:rect b="b" l="l" r="r" t="t"/>
              <a:pathLst>
                <a:path extrusionOk="0" h="4374" w="5118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6"/>
            <p:cNvSpPr/>
            <p:nvPr/>
          </p:nvSpPr>
          <p:spPr>
            <a:xfrm>
              <a:off x="5592150" y="1528050"/>
              <a:ext cx="48100" cy="48125"/>
            </a:xfrm>
            <a:custGeom>
              <a:rect b="b" l="l" r="r" t="t"/>
              <a:pathLst>
                <a:path extrusionOk="0" h="1925" w="1924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5727925" y="2045500"/>
              <a:ext cx="158500" cy="135800"/>
            </a:xfrm>
            <a:custGeom>
              <a:rect b="b" l="l" r="r" t="t"/>
              <a:pathLst>
                <a:path extrusionOk="0" h="5432" w="634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5768750" y="2076350"/>
              <a:ext cx="86825" cy="74400"/>
            </a:xfrm>
            <a:custGeom>
              <a:rect b="b" l="l" r="r" t="t"/>
              <a:pathLst>
                <a:path extrusionOk="0" h="2976" w="3473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610000" y="2765350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5655050" y="27961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5773600" y="299700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814425" y="3027750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6"/>
            <p:cNvSpPr/>
            <p:nvPr/>
          </p:nvSpPr>
          <p:spPr>
            <a:xfrm>
              <a:off x="6082975" y="275325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6"/>
            <p:cNvSpPr/>
            <p:nvPr/>
          </p:nvSpPr>
          <p:spPr>
            <a:xfrm>
              <a:off x="6128025" y="27840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5998300" y="2508600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6043650" y="2539650"/>
              <a:ext cx="23925" cy="23900"/>
            </a:xfrm>
            <a:custGeom>
              <a:rect b="b" l="l" r="r" t="t"/>
              <a:pathLst>
                <a:path extrusionOk="0" h="956" w="957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6210900" y="411685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6255950" y="41476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6540225" y="428167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6585300" y="43124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6201225" y="2037025"/>
              <a:ext cx="85300" cy="85600"/>
            </a:xfrm>
            <a:custGeom>
              <a:rect b="b" l="l" r="r" t="t"/>
              <a:pathLst>
                <a:path extrusionOk="0" h="3424" w="3412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6231750" y="20678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6"/>
            <p:cNvSpPr/>
            <p:nvPr/>
          </p:nvSpPr>
          <p:spPr>
            <a:xfrm>
              <a:off x="6481875" y="2061325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6"/>
            <p:cNvSpPr/>
            <p:nvPr/>
          </p:nvSpPr>
          <p:spPr>
            <a:xfrm>
              <a:off x="6526925" y="2092075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6"/>
            <p:cNvSpPr/>
            <p:nvPr/>
          </p:nvSpPr>
          <p:spPr>
            <a:xfrm>
              <a:off x="6385100" y="2025025"/>
              <a:ext cx="99800" cy="85525"/>
            </a:xfrm>
            <a:custGeom>
              <a:rect b="b" l="l" r="r" t="t"/>
              <a:pathLst>
                <a:path extrusionOk="0" h="3421" w="3992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6"/>
            <p:cNvSpPr/>
            <p:nvPr/>
          </p:nvSpPr>
          <p:spPr>
            <a:xfrm>
              <a:off x="6425925" y="2055775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6"/>
            <p:cNvSpPr/>
            <p:nvPr/>
          </p:nvSpPr>
          <p:spPr>
            <a:xfrm>
              <a:off x="6629150" y="1530150"/>
              <a:ext cx="100125" cy="85625"/>
            </a:xfrm>
            <a:custGeom>
              <a:rect b="b" l="l" r="r" t="t"/>
              <a:pathLst>
                <a:path extrusionOk="0" h="3425" w="4005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6"/>
            <p:cNvSpPr/>
            <p:nvPr/>
          </p:nvSpPr>
          <p:spPr>
            <a:xfrm>
              <a:off x="6670275" y="1561000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6"/>
            <p:cNvSpPr/>
            <p:nvPr/>
          </p:nvSpPr>
          <p:spPr>
            <a:xfrm>
              <a:off x="4161400" y="21242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6"/>
            <p:cNvSpPr/>
            <p:nvPr/>
          </p:nvSpPr>
          <p:spPr>
            <a:xfrm>
              <a:off x="4202525" y="215497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6"/>
            <p:cNvSpPr/>
            <p:nvPr/>
          </p:nvSpPr>
          <p:spPr>
            <a:xfrm>
              <a:off x="4364625" y="237462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6"/>
            <p:cNvSpPr/>
            <p:nvPr/>
          </p:nvSpPr>
          <p:spPr>
            <a:xfrm>
              <a:off x="4405450" y="240537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6"/>
            <p:cNvSpPr/>
            <p:nvPr/>
          </p:nvSpPr>
          <p:spPr>
            <a:xfrm>
              <a:off x="4314425" y="2463225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6"/>
            <p:cNvSpPr/>
            <p:nvPr/>
          </p:nvSpPr>
          <p:spPr>
            <a:xfrm>
              <a:off x="4355550" y="2493975"/>
              <a:ext cx="28450" cy="24325"/>
            </a:xfrm>
            <a:custGeom>
              <a:rect b="b" l="l" r="r" t="t"/>
              <a:pathLst>
                <a:path extrusionOk="0" h="973" w="1138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6"/>
            <p:cNvSpPr/>
            <p:nvPr/>
          </p:nvSpPr>
          <p:spPr>
            <a:xfrm>
              <a:off x="4189525" y="2537525"/>
              <a:ext cx="51725" cy="51450"/>
            </a:xfrm>
            <a:custGeom>
              <a:rect b="b" l="l" r="r" t="t"/>
              <a:pathLst>
                <a:path extrusionOk="0" h="2058" w="2069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6"/>
            <p:cNvSpPr/>
            <p:nvPr/>
          </p:nvSpPr>
          <p:spPr>
            <a:xfrm>
              <a:off x="4207975" y="2555975"/>
              <a:ext cx="14850" cy="14550"/>
            </a:xfrm>
            <a:custGeom>
              <a:rect b="b" l="l" r="r" t="t"/>
              <a:pathLst>
                <a:path extrusionOk="0" h="582" w="594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6"/>
            <p:cNvSpPr/>
            <p:nvPr/>
          </p:nvSpPr>
          <p:spPr>
            <a:xfrm>
              <a:off x="3822075" y="24109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6"/>
            <p:cNvSpPr/>
            <p:nvPr/>
          </p:nvSpPr>
          <p:spPr>
            <a:xfrm>
              <a:off x="3863225" y="24416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6"/>
            <p:cNvSpPr/>
            <p:nvPr/>
          </p:nvSpPr>
          <p:spPr>
            <a:xfrm>
              <a:off x="3581350" y="25095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6"/>
            <p:cNvSpPr/>
            <p:nvPr/>
          </p:nvSpPr>
          <p:spPr>
            <a:xfrm>
              <a:off x="3626425" y="254025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6"/>
            <p:cNvSpPr/>
            <p:nvPr/>
          </p:nvSpPr>
          <p:spPr>
            <a:xfrm>
              <a:off x="3445875" y="23658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6"/>
            <p:cNvSpPr/>
            <p:nvPr/>
          </p:nvSpPr>
          <p:spPr>
            <a:xfrm>
              <a:off x="3490925" y="23966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6"/>
            <p:cNvSpPr/>
            <p:nvPr/>
          </p:nvSpPr>
          <p:spPr>
            <a:xfrm>
              <a:off x="3572600" y="23658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6"/>
            <p:cNvSpPr/>
            <p:nvPr/>
          </p:nvSpPr>
          <p:spPr>
            <a:xfrm>
              <a:off x="3613725" y="2396600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6"/>
            <p:cNvSpPr/>
            <p:nvPr/>
          </p:nvSpPr>
          <p:spPr>
            <a:xfrm>
              <a:off x="3433775" y="25633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6"/>
            <p:cNvSpPr/>
            <p:nvPr/>
          </p:nvSpPr>
          <p:spPr>
            <a:xfrm>
              <a:off x="3478850" y="259407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6"/>
            <p:cNvSpPr/>
            <p:nvPr/>
          </p:nvSpPr>
          <p:spPr>
            <a:xfrm>
              <a:off x="4004450" y="2497600"/>
              <a:ext cx="85600" cy="85325"/>
            </a:xfrm>
            <a:custGeom>
              <a:rect b="b" l="l" r="r" t="t"/>
              <a:pathLst>
                <a:path extrusionOk="0" h="3413" w="3424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6"/>
            <p:cNvSpPr/>
            <p:nvPr/>
          </p:nvSpPr>
          <p:spPr>
            <a:xfrm>
              <a:off x="4031350" y="25281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6"/>
            <p:cNvSpPr/>
            <p:nvPr/>
          </p:nvSpPr>
          <p:spPr>
            <a:xfrm>
              <a:off x="4083975" y="244267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6"/>
            <p:cNvSpPr/>
            <p:nvPr/>
          </p:nvSpPr>
          <p:spPr>
            <a:xfrm>
              <a:off x="4129050" y="24734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6"/>
            <p:cNvSpPr/>
            <p:nvPr/>
          </p:nvSpPr>
          <p:spPr>
            <a:xfrm>
              <a:off x="4150200" y="171687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6"/>
            <p:cNvSpPr/>
            <p:nvPr/>
          </p:nvSpPr>
          <p:spPr>
            <a:xfrm>
              <a:off x="4195275" y="1747600"/>
              <a:ext cx="23900" cy="24225"/>
            </a:xfrm>
            <a:custGeom>
              <a:rect b="b" l="l" r="r" t="t"/>
              <a:pathLst>
                <a:path extrusionOk="0" h="969" w="956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6"/>
            <p:cNvSpPr/>
            <p:nvPr/>
          </p:nvSpPr>
          <p:spPr>
            <a:xfrm>
              <a:off x="3795175" y="165910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6"/>
            <p:cNvSpPr/>
            <p:nvPr/>
          </p:nvSpPr>
          <p:spPr>
            <a:xfrm>
              <a:off x="3840525" y="1690150"/>
              <a:ext cx="23925" cy="23925"/>
            </a:xfrm>
            <a:custGeom>
              <a:rect b="b" l="l" r="r" t="t"/>
              <a:pathLst>
                <a:path extrusionOk="0" h="957" w="957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6"/>
            <p:cNvSpPr/>
            <p:nvPr/>
          </p:nvSpPr>
          <p:spPr>
            <a:xfrm>
              <a:off x="4047700" y="1961725"/>
              <a:ext cx="85600" cy="85600"/>
            </a:xfrm>
            <a:custGeom>
              <a:rect b="b" l="l" r="r" t="t"/>
              <a:pathLst>
                <a:path extrusionOk="0" h="3424" w="3424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6"/>
            <p:cNvSpPr/>
            <p:nvPr/>
          </p:nvSpPr>
          <p:spPr>
            <a:xfrm>
              <a:off x="4074600" y="199227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6"/>
            <p:cNvSpPr/>
            <p:nvPr/>
          </p:nvSpPr>
          <p:spPr>
            <a:xfrm>
              <a:off x="3560800" y="2016700"/>
              <a:ext cx="99825" cy="85675"/>
            </a:xfrm>
            <a:custGeom>
              <a:rect b="b" l="l" r="r" t="t"/>
              <a:pathLst>
                <a:path extrusionOk="0" h="3427" w="3993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6"/>
            <p:cNvSpPr/>
            <p:nvPr/>
          </p:nvSpPr>
          <p:spPr>
            <a:xfrm>
              <a:off x="3605850" y="2047300"/>
              <a:ext cx="23925" cy="24225"/>
            </a:xfrm>
            <a:custGeom>
              <a:rect b="b" l="l" r="r" t="t"/>
              <a:pathLst>
                <a:path extrusionOk="0" h="969" w="957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6"/>
            <p:cNvSpPr/>
            <p:nvPr/>
          </p:nvSpPr>
          <p:spPr>
            <a:xfrm>
              <a:off x="3694475" y="2386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6"/>
            <p:cNvSpPr/>
            <p:nvPr/>
          </p:nvSpPr>
          <p:spPr>
            <a:xfrm>
              <a:off x="3735600" y="2417475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6"/>
            <p:cNvSpPr/>
            <p:nvPr/>
          </p:nvSpPr>
          <p:spPr>
            <a:xfrm>
              <a:off x="3795175" y="20286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6"/>
            <p:cNvSpPr/>
            <p:nvPr/>
          </p:nvSpPr>
          <p:spPr>
            <a:xfrm>
              <a:off x="3836300" y="20594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6"/>
            <p:cNvSpPr/>
            <p:nvPr/>
          </p:nvSpPr>
          <p:spPr>
            <a:xfrm>
              <a:off x="3795175" y="19113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6"/>
            <p:cNvSpPr/>
            <p:nvPr/>
          </p:nvSpPr>
          <p:spPr>
            <a:xfrm>
              <a:off x="3836300" y="1942075"/>
              <a:ext cx="28150" cy="24100"/>
            </a:xfrm>
            <a:custGeom>
              <a:rect b="b" l="l" r="r" t="t"/>
              <a:pathLst>
                <a:path extrusionOk="0" h="964" w="1126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6"/>
            <p:cNvSpPr/>
            <p:nvPr/>
          </p:nvSpPr>
          <p:spPr>
            <a:xfrm>
              <a:off x="3952725" y="180760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6"/>
            <p:cNvSpPr/>
            <p:nvPr/>
          </p:nvSpPr>
          <p:spPr>
            <a:xfrm>
              <a:off x="3997800" y="18383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6"/>
            <p:cNvSpPr/>
            <p:nvPr/>
          </p:nvSpPr>
          <p:spPr>
            <a:xfrm>
              <a:off x="3931550" y="2028850"/>
              <a:ext cx="85625" cy="85625"/>
            </a:xfrm>
            <a:custGeom>
              <a:rect b="b" l="l" r="r" t="t"/>
              <a:pathLst>
                <a:path extrusionOk="0" h="3425" w="3425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6"/>
            <p:cNvSpPr/>
            <p:nvPr/>
          </p:nvSpPr>
          <p:spPr>
            <a:xfrm>
              <a:off x="3958175" y="20594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6"/>
            <p:cNvSpPr/>
            <p:nvPr/>
          </p:nvSpPr>
          <p:spPr>
            <a:xfrm>
              <a:off x="4021375" y="162645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6"/>
            <p:cNvSpPr/>
            <p:nvPr/>
          </p:nvSpPr>
          <p:spPr>
            <a:xfrm>
              <a:off x="4066450" y="1657200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6"/>
            <p:cNvSpPr/>
            <p:nvPr/>
          </p:nvSpPr>
          <p:spPr>
            <a:xfrm>
              <a:off x="4127225" y="3552550"/>
              <a:ext cx="118875" cy="101825"/>
            </a:xfrm>
            <a:custGeom>
              <a:rect b="b" l="l" r="r" t="t"/>
              <a:pathLst>
                <a:path extrusionOk="0" h="4073" w="4755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6"/>
            <p:cNvSpPr/>
            <p:nvPr/>
          </p:nvSpPr>
          <p:spPr>
            <a:xfrm>
              <a:off x="4168050" y="3583300"/>
              <a:ext cx="47200" cy="40425"/>
            </a:xfrm>
            <a:custGeom>
              <a:rect b="b" l="l" r="r" t="t"/>
              <a:pathLst>
                <a:path extrusionOk="0" h="1617" w="1888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6"/>
            <p:cNvSpPr/>
            <p:nvPr/>
          </p:nvSpPr>
          <p:spPr>
            <a:xfrm>
              <a:off x="4126025" y="40606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6"/>
            <p:cNvSpPr/>
            <p:nvPr/>
          </p:nvSpPr>
          <p:spPr>
            <a:xfrm>
              <a:off x="4166850" y="409105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6"/>
            <p:cNvSpPr/>
            <p:nvPr/>
          </p:nvSpPr>
          <p:spPr>
            <a:xfrm>
              <a:off x="4173500" y="314065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6"/>
            <p:cNvSpPr/>
            <p:nvPr/>
          </p:nvSpPr>
          <p:spPr>
            <a:xfrm>
              <a:off x="4214625" y="3171400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6"/>
            <p:cNvSpPr/>
            <p:nvPr/>
          </p:nvSpPr>
          <p:spPr>
            <a:xfrm>
              <a:off x="3610700" y="3121125"/>
              <a:ext cx="117050" cy="100200"/>
            </a:xfrm>
            <a:custGeom>
              <a:rect b="b" l="l" r="r" t="t"/>
              <a:pathLst>
                <a:path extrusionOk="0" h="4008" w="4682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6"/>
            <p:cNvSpPr/>
            <p:nvPr/>
          </p:nvSpPr>
          <p:spPr>
            <a:xfrm>
              <a:off x="3658175" y="3152050"/>
              <a:ext cx="38725" cy="38725"/>
            </a:xfrm>
            <a:custGeom>
              <a:rect b="b" l="l" r="r" t="t"/>
              <a:pathLst>
                <a:path extrusionOk="0" h="1549" w="1549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6"/>
            <p:cNvSpPr/>
            <p:nvPr/>
          </p:nvSpPr>
          <p:spPr>
            <a:xfrm>
              <a:off x="2178425" y="3469700"/>
              <a:ext cx="116175" cy="99700"/>
            </a:xfrm>
            <a:custGeom>
              <a:rect b="b" l="l" r="r" t="t"/>
              <a:pathLst>
                <a:path extrusionOk="0" h="3988" w="4647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6"/>
            <p:cNvSpPr/>
            <p:nvPr/>
          </p:nvSpPr>
          <p:spPr>
            <a:xfrm>
              <a:off x="2225925" y="3500425"/>
              <a:ext cx="38125" cy="38125"/>
            </a:xfrm>
            <a:custGeom>
              <a:rect b="b" l="l" r="r" t="t"/>
              <a:pathLst>
                <a:path extrusionOk="0" h="1525" w="1525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6"/>
            <p:cNvSpPr/>
            <p:nvPr/>
          </p:nvSpPr>
          <p:spPr>
            <a:xfrm>
              <a:off x="1469875" y="25294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6"/>
            <p:cNvSpPr/>
            <p:nvPr/>
          </p:nvSpPr>
          <p:spPr>
            <a:xfrm>
              <a:off x="1511000" y="25602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6"/>
            <p:cNvSpPr/>
            <p:nvPr/>
          </p:nvSpPr>
          <p:spPr>
            <a:xfrm>
              <a:off x="1786500" y="299610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6"/>
            <p:cNvSpPr/>
            <p:nvPr/>
          </p:nvSpPr>
          <p:spPr>
            <a:xfrm>
              <a:off x="1831250" y="302685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6"/>
            <p:cNvSpPr/>
            <p:nvPr/>
          </p:nvSpPr>
          <p:spPr>
            <a:xfrm>
              <a:off x="1886600" y="325345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6"/>
            <p:cNvSpPr/>
            <p:nvPr/>
          </p:nvSpPr>
          <p:spPr>
            <a:xfrm>
              <a:off x="1931650" y="32842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6"/>
            <p:cNvSpPr/>
            <p:nvPr/>
          </p:nvSpPr>
          <p:spPr>
            <a:xfrm>
              <a:off x="2044475" y="25633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6"/>
            <p:cNvSpPr/>
            <p:nvPr/>
          </p:nvSpPr>
          <p:spPr>
            <a:xfrm>
              <a:off x="2089525" y="2594075"/>
              <a:ext cx="24525" cy="24225"/>
            </a:xfrm>
            <a:custGeom>
              <a:rect b="b" l="l" r="r" t="t"/>
              <a:pathLst>
                <a:path extrusionOk="0" h="969" w="981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6"/>
            <p:cNvSpPr/>
            <p:nvPr/>
          </p:nvSpPr>
          <p:spPr>
            <a:xfrm>
              <a:off x="1400000" y="17814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6"/>
            <p:cNvSpPr/>
            <p:nvPr/>
          </p:nvSpPr>
          <p:spPr>
            <a:xfrm>
              <a:off x="1440825" y="1812325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6"/>
            <p:cNvSpPr/>
            <p:nvPr/>
          </p:nvSpPr>
          <p:spPr>
            <a:xfrm>
              <a:off x="1944050" y="13533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6"/>
            <p:cNvSpPr/>
            <p:nvPr/>
          </p:nvSpPr>
          <p:spPr>
            <a:xfrm>
              <a:off x="1989425" y="13841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6"/>
            <p:cNvSpPr/>
            <p:nvPr/>
          </p:nvSpPr>
          <p:spPr>
            <a:xfrm>
              <a:off x="1638625" y="13654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6"/>
            <p:cNvSpPr/>
            <p:nvPr/>
          </p:nvSpPr>
          <p:spPr>
            <a:xfrm>
              <a:off x="1683375" y="13962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6"/>
            <p:cNvSpPr/>
            <p:nvPr/>
          </p:nvSpPr>
          <p:spPr>
            <a:xfrm>
              <a:off x="1575725" y="1262625"/>
              <a:ext cx="99800" cy="85525"/>
            </a:xfrm>
            <a:custGeom>
              <a:rect b="b" l="l" r="r" t="t"/>
              <a:pathLst>
                <a:path extrusionOk="0" h="3421" w="3992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6"/>
            <p:cNvSpPr/>
            <p:nvPr/>
          </p:nvSpPr>
          <p:spPr>
            <a:xfrm>
              <a:off x="1620775" y="1293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6"/>
            <p:cNvSpPr/>
            <p:nvPr/>
          </p:nvSpPr>
          <p:spPr>
            <a:xfrm>
              <a:off x="1513425" y="1444250"/>
              <a:ext cx="100125" cy="85650"/>
            </a:xfrm>
            <a:custGeom>
              <a:rect b="b" l="l" r="r" t="t"/>
              <a:pathLst>
                <a:path extrusionOk="0" h="3426" w="4005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6"/>
            <p:cNvSpPr/>
            <p:nvPr/>
          </p:nvSpPr>
          <p:spPr>
            <a:xfrm>
              <a:off x="1554550" y="1475125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6"/>
            <p:cNvSpPr/>
            <p:nvPr/>
          </p:nvSpPr>
          <p:spPr>
            <a:xfrm>
              <a:off x="1778025" y="1377550"/>
              <a:ext cx="100025" cy="85500"/>
            </a:xfrm>
            <a:custGeom>
              <a:rect b="b" l="l" r="r" t="t"/>
              <a:pathLst>
                <a:path extrusionOk="0" h="3420" w="4001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6"/>
            <p:cNvSpPr/>
            <p:nvPr/>
          </p:nvSpPr>
          <p:spPr>
            <a:xfrm>
              <a:off x="1823100" y="14083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6"/>
            <p:cNvSpPr/>
            <p:nvPr/>
          </p:nvSpPr>
          <p:spPr>
            <a:xfrm>
              <a:off x="2014825" y="14200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6"/>
            <p:cNvSpPr/>
            <p:nvPr/>
          </p:nvSpPr>
          <p:spPr>
            <a:xfrm>
              <a:off x="2059875" y="145095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6"/>
            <p:cNvSpPr/>
            <p:nvPr/>
          </p:nvSpPr>
          <p:spPr>
            <a:xfrm>
              <a:off x="2149400" y="1377625"/>
              <a:ext cx="99825" cy="85450"/>
            </a:xfrm>
            <a:custGeom>
              <a:rect b="b" l="l" r="r" t="t"/>
              <a:pathLst>
                <a:path extrusionOk="0" h="3418" w="3993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6"/>
            <p:cNvSpPr/>
            <p:nvPr/>
          </p:nvSpPr>
          <p:spPr>
            <a:xfrm>
              <a:off x="2190025" y="1408600"/>
              <a:ext cx="28350" cy="24100"/>
            </a:xfrm>
            <a:custGeom>
              <a:rect b="b" l="l" r="r" t="t"/>
              <a:pathLst>
                <a:path extrusionOk="0" h="964" w="1134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6"/>
            <p:cNvSpPr/>
            <p:nvPr/>
          </p:nvSpPr>
          <p:spPr>
            <a:xfrm>
              <a:off x="2149400" y="1605775"/>
              <a:ext cx="99825" cy="85600"/>
            </a:xfrm>
            <a:custGeom>
              <a:rect b="b" l="l" r="r" t="t"/>
              <a:pathLst>
                <a:path extrusionOk="0" h="3424" w="3993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6"/>
            <p:cNvSpPr/>
            <p:nvPr/>
          </p:nvSpPr>
          <p:spPr>
            <a:xfrm>
              <a:off x="2190025" y="1636600"/>
              <a:ext cx="28350" cy="24125"/>
            </a:xfrm>
            <a:custGeom>
              <a:rect b="b" l="l" r="r" t="t"/>
              <a:pathLst>
                <a:path extrusionOk="0" h="965" w="1134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6"/>
            <p:cNvSpPr/>
            <p:nvPr/>
          </p:nvSpPr>
          <p:spPr>
            <a:xfrm>
              <a:off x="2266125" y="17038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6"/>
            <p:cNvSpPr/>
            <p:nvPr/>
          </p:nvSpPr>
          <p:spPr>
            <a:xfrm>
              <a:off x="2307275" y="17346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6"/>
            <p:cNvSpPr/>
            <p:nvPr/>
          </p:nvSpPr>
          <p:spPr>
            <a:xfrm>
              <a:off x="2068950" y="965875"/>
              <a:ext cx="99825" cy="85600"/>
            </a:xfrm>
            <a:custGeom>
              <a:rect b="b" l="l" r="r" t="t"/>
              <a:pathLst>
                <a:path extrusionOk="0" h="3424" w="3993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6"/>
            <p:cNvSpPr/>
            <p:nvPr/>
          </p:nvSpPr>
          <p:spPr>
            <a:xfrm>
              <a:off x="2113725" y="9967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6"/>
            <p:cNvSpPr/>
            <p:nvPr/>
          </p:nvSpPr>
          <p:spPr>
            <a:xfrm>
              <a:off x="2056550" y="1743775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6"/>
            <p:cNvSpPr/>
            <p:nvPr/>
          </p:nvSpPr>
          <p:spPr>
            <a:xfrm>
              <a:off x="2097700" y="177452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6"/>
            <p:cNvSpPr/>
            <p:nvPr/>
          </p:nvSpPr>
          <p:spPr>
            <a:xfrm>
              <a:off x="1931975" y="10155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6"/>
            <p:cNvSpPr/>
            <p:nvPr/>
          </p:nvSpPr>
          <p:spPr>
            <a:xfrm>
              <a:off x="1977025" y="10463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6"/>
            <p:cNvSpPr/>
            <p:nvPr/>
          </p:nvSpPr>
          <p:spPr>
            <a:xfrm>
              <a:off x="1873900" y="116677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6"/>
            <p:cNvSpPr/>
            <p:nvPr/>
          </p:nvSpPr>
          <p:spPr>
            <a:xfrm>
              <a:off x="1914725" y="119750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6"/>
            <p:cNvSpPr/>
            <p:nvPr/>
          </p:nvSpPr>
          <p:spPr>
            <a:xfrm>
              <a:off x="1726925" y="11997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6"/>
            <p:cNvSpPr/>
            <p:nvPr/>
          </p:nvSpPr>
          <p:spPr>
            <a:xfrm>
              <a:off x="1768050" y="1230475"/>
              <a:ext cx="28150" cy="24100"/>
            </a:xfrm>
            <a:custGeom>
              <a:rect b="b" l="l" r="r" t="t"/>
              <a:pathLst>
                <a:path extrusionOk="0" h="964" w="1126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6"/>
            <p:cNvSpPr/>
            <p:nvPr/>
          </p:nvSpPr>
          <p:spPr>
            <a:xfrm>
              <a:off x="2210800" y="76425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6"/>
            <p:cNvSpPr/>
            <p:nvPr/>
          </p:nvSpPr>
          <p:spPr>
            <a:xfrm>
              <a:off x="2255850" y="794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6"/>
            <p:cNvSpPr/>
            <p:nvPr/>
          </p:nvSpPr>
          <p:spPr>
            <a:xfrm>
              <a:off x="1094575" y="12626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6"/>
            <p:cNvSpPr/>
            <p:nvPr/>
          </p:nvSpPr>
          <p:spPr>
            <a:xfrm>
              <a:off x="1139625" y="1293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6"/>
            <p:cNvSpPr/>
            <p:nvPr/>
          </p:nvSpPr>
          <p:spPr>
            <a:xfrm>
              <a:off x="2909075" y="109147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6"/>
            <p:cNvSpPr/>
            <p:nvPr/>
          </p:nvSpPr>
          <p:spPr>
            <a:xfrm>
              <a:off x="2954150" y="11222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6"/>
            <p:cNvSpPr/>
            <p:nvPr/>
          </p:nvSpPr>
          <p:spPr>
            <a:xfrm>
              <a:off x="2623000" y="10276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6"/>
            <p:cNvSpPr/>
            <p:nvPr/>
          </p:nvSpPr>
          <p:spPr>
            <a:xfrm>
              <a:off x="2668050" y="1058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6"/>
            <p:cNvSpPr/>
            <p:nvPr/>
          </p:nvSpPr>
          <p:spPr>
            <a:xfrm>
              <a:off x="1270875" y="20912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6"/>
            <p:cNvSpPr/>
            <p:nvPr/>
          </p:nvSpPr>
          <p:spPr>
            <a:xfrm>
              <a:off x="1315925" y="21220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6"/>
            <p:cNvSpPr/>
            <p:nvPr/>
          </p:nvSpPr>
          <p:spPr>
            <a:xfrm>
              <a:off x="2706150" y="13412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6"/>
            <p:cNvSpPr/>
            <p:nvPr/>
          </p:nvSpPr>
          <p:spPr>
            <a:xfrm>
              <a:off x="2751225" y="13720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"/>
            <p:cNvSpPr/>
            <p:nvPr/>
          </p:nvSpPr>
          <p:spPr>
            <a:xfrm>
              <a:off x="2561900" y="14321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"/>
            <p:cNvSpPr/>
            <p:nvPr/>
          </p:nvSpPr>
          <p:spPr>
            <a:xfrm>
              <a:off x="2606975" y="14627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6"/>
            <p:cNvSpPr/>
            <p:nvPr/>
          </p:nvSpPr>
          <p:spPr>
            <a:xfrm>
              <a:off x="2718250" y="739925"/>
              <a:ext cx="99825" cy="85625"/>
            </a:xfrm>
            <a:custGeom>
              <a:rect b="b" l="l" r="r" t="t"/>
              <a:pathLst>
                <a:path extrusionOk="0" h="3425" w="3993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6"/>
            <p:cNvSpPr/>
            <p:nvPr/>
          </p:nvSpPr>
          <p:spPr>
            <a:xfrm>
              <a:off x="2759075" y="770500"/>
              <a:ext cx="28450" cy="24400"/>
            </a:xfrm>
            <a:custGeom>
              <a:rect b="b" l="l" r="r" t="t"/>
              <a:pathLst>
                <a:path extrusionOk="0" h="976" w="1138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6"/>
            <p:cNvSpPr/>
            <p:nvPr/>
          </p:nvSpPr>
          <p:spPr>
            <a:xfrm>
              <a:off x="500625" y="1614350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6"/>
            <p:cNvSpPr/>
            <p:nvPr/>
          </p:nvSpPr>
          <p:spPr>
            <a:xfrm>
              <a:off x="541750" y="1645100"/>
              <a:ext cx="28150" cy="24300"/>
            </a:xfrm>
            <a:custGeom>
              <a:rect b="b" l="l" r="r" t="t"/>
              <a:pathLst>
                <a:path extrusionOk="0" h="972" w="1126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6"/>
            <p:cNvSpPr/>
            <p:nvPr/>
          </p:nvSpPr>
          <p:spPr>
            <a:xfrm>
              <a:off x="858375" y="16548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"/>
            <p:cNvSpPr/>
            <p:nvPr/>
          </p:nvSpPr>
          <p:spPr>
            <a:xfrm>
              <a:off x="903750" y="16856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"/>
            <p:cNvSpPr/>
            <p:nvPr/>
          </p:nvSpPr>
          <p:spPr>
            <a:xfrm>
              <a:off x="2071075" y="4863700"/>
              <a:ext cx="123725" cy="105900"/>
            </a:xfrm>
            <a:custGeom>
              <a:rect b="b" l="l" r="r" t="t"/>
              <a:pathLst>
                <a:path extrusionOk="0" h="4236" w="4949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"/>
            <p:cNvSpPr/>
            <p:nvPr/>
          </p:nvSpPr>
          <p:spPr>
            <a:xfrm>
              <a:off x="2119775" y="4894575"/>
              <a:ext cx="44175" cy="44475"/>
            </a:xfrm>
            <a:custGeom>
              <a:rect b="b" l="l" r="r" t="t"/>
              <a:pathLst>
                <a:path extrusionOk="0" h="1779" w="1767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"/>
            <p:cNvSpPr/>
            <p:nvPr/>
          </p:nvSpPr>
          <p:spPr>
            <a:xfrm>
              <a:off x="2227725" y="3733500"/>
              <a:ext cx="106675" cy="91450"/>
            </a:xfrm>
            <a:custGeom>
              <a:rect b="b" l="l" r="r" t="t"/>
              <a:pathLst>
                <a:path extrusionOk="0" h="3658" w="4267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"/>
            <p:cNvSpPr/>
            <p:nvPr/>
          </p:nvSpPr>
          <p:spPr>
            <a:xfrm>
              <a:off x="2268850" y="3764450"/>
              <a:ext cx="34800" cy="29825"/>
            </a:xfrm>
            <a:custGeom>
              <a:rect b="b" l="l" r="r" t="t"/>
              <a:pathLst>
                <a:path extrusionOk="0" h="1193" w="1392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"/>
            <p:cNvSpPr/>
            <p:nvPr/>
          </p:nvSpPr>
          <p:spPr>
            <a:xfrm>
              <a:off x="230250" y="1729000"/>
              <a:ext cx="106775" cy="91225"/>
            </a:xfrm>
            <a:custGeom>
              <a:rect b="b" l="l" r="r" t="t"/>
              <a:pathLst>
                <a:path extrusionOk="0" h="3649" w="4271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"/>
            <p:cNvSpPr/>
            <p:nvPr/>
          </p:nvSpPr>
          <p:spPr>
            <a:xfrm>
              <a:off x="276525" y="1759700"/>
              <a:ext cx="29650" cy="29675"/>
            </a:xfrm>
            <a:custGeom>
              <a:rect b="b" l="l" r="r" t="t"/>
              <a:pathLst>
                <a:path extrusionOk="0" h="1187" w="1186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"/>
            <p:cNvSpPr/>
            <p:nvPr/>
          </p:nvSpPr>
          <p:spPr>
            <a:xfrm>
              <a:off x="1152325" y="2659550"/>
              <a:ext cx="106775" cy="91200"/>
            </a:xfrm>
            <a:custGeom>
              <a:rect b="b" l="l" r="r" t="t"/>
              <a:pathLst>
                <a:path extrusionOk="0" h="3648" w="4271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"/>
            <p:cNvSpPr/>
            <p:nvPr/>
          </p:nvSpPr>
          <p:spPr>
            <a:xfrm>
              <a:off x="1198600" y="2690250"/>
              <a:ext cx="29950" cy="29650"/>
            </a:xfrm>
            <a:custGeom>
              <a:rect b="b" l="l" r="r" t="t"/>
              <a:pathLst>
                <a:path extrusionOk="0" h="1186" w="1198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"/>
            <p:cNvSpPr/>
            <p:nvPr/>
          </p:nvSpPr>
          <p:spPr>
            <a:xfrm>
              <a:off x="931250" y="2061425"/>
              <a:ext cx="106475" cy="91450"/>
            </a:xfrm>
            <a:custGeom>
              <a:rect b="b" l="l" r="r" t="t"/>
              <a:pathLst>
                <a:path extrusionOk="0" h="3658" w="4259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"/>
            <p:cNvSpPr/>
            <p:nvPr/>
          </p:nvSpPr>
          <p:spPr>
            <a:xfrm>
              <a:off x="972375" y="2092375"/>
              <a:ext cx="34825" cy="29800"/>
            </a:xfrm>
            <a:custGeom>
              <a:rect b="b" l="l" r="r" t="t"/>
              <a:pathLst>
                <a:path extrusionOk="0" h="1192" w="1393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"/>
            <p:cNvSpPr/>
            <p:nvPr/>
          </p:nvSpPr>
          <p:spPr>
            <a:xfrm>
              <a:off x="2392850" y="4093600"/>
              <a:ext cx="119175" cy="102125"/>
            </a:xfrm>
            <a:custGeom>
              <a:rect b="b" l="l" r="r" t="t"/>
              <a:pathLst>
                <a:path extrusionOk="0" h="4085" w="4767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"/>
            <p:cNvSpPr/>
            <p:nvPr/>
          </p:nvSpPr>
          <p:spPr>
            <a:xfrm>
              <a:off x="2433675" y="4124325"/>
              <a:ext cx="47500" cy="40725"/>
            </a:xfrm>
            <a:custGeom>
              <a:rect b="b" l="l" r="r" t="t"/>
              <a:pathLst>
                <a:path extrusionOk="0" h="1629" w="190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"/>
            <p:cNvSpPr/>
            <p:nvPr/>
          </p:nvSpPr>
          <p:spPr>
            <a:xfrm>
              <a:off x="2843450" y="3637275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"/>
            <p:cNvSpPr/>
            <p:nvPr/>
          </p:nvSpPr>
          <p:spPr>
            <a:xfrm>
              <a:off x="2884275" y="3667975"/>
              <a:ext cx="35100" cy="29875"/>
            </a:xfrm>
            <a:custGeom>
              <a:rect b="b" l="l" r="r" t="t"/>
              <a:pathLst>
                <a:path extrusionOk="0" h="1195" w="1404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"/>
            <p:cNvSpPr/>
            <p:nvPr/>
          </p:nvSpPr>
          <p:spPr>
            <a:xfrm>
              <a:off x="3285600" y="3235650"/>
              <a:ext cx="106775" cy="91225"/>
            </a:xfrm>
            <a:custGeom>
              <a:rect b="b" l="l" r="r" t="t"/>
              <a:pathLst>
                <a:path extrusionOk="0" h="3649" w="4271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"/>
            <p:cNvSpPr/>
            <p:nvPr/>
          </p:nvSpPr>
          <p:spPr>
            <a:xfrm>
              <a:off x="3331875" y="3266350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"/>
            <p:cNvSpPr/>
            <p:nvPr/>
          </p:nvSpPr>
          <p:spPr>
            <a:xfrm>
              <a:off x="3723500" y="2560350"/>
              <a:ext cx="106775" cy="91525"/>
            </a:xfrm>
            <a:custGeom>
              <a:rect b="b" l="l" r="r" t="t"/>
              <a:pathLst>
                <a:path extrusionOk="0" h="3661" w="4271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"/>
            <p:cNvSpPr/>
            <p:nvPr/>
          </p:nvSpPr>
          <p:spPr>
            <a:xfrm>
              <a:off x="3769775" y="2591050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"/>
            <p:cNvSpPr/>
            <p:nvPr/>
          </p:nvSpPr>
          <p:spPr>
            <a:xfrm>
              <a:off x="4463225" y="3515700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"/>
            <p:cNvSpPr/>
            <p:nvPr/>
          </p:nvSpPr>
          <p:spPr>
            <a:xfrm>
              <a:off x="4509175" y="3546700"/>
              <a:ext cx="29975" cy="29650"/>
            </a:xfrm>
            <a:custGeom>
              <a:rect b="b" l="l" r="r" t="t"/>
              <a:pathLst>
                <a:path extrusionOk="0" h="1186" w="1199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"/>
            <p:cNvSpPr/>
            <p:nvPr/>
          </p:nvSpPr>
          <p:spPr>
            <a:xfrm>
              <a:off x="4392150" y="3664775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"/>
            <p:cNvSpPr/>
            <p:nvPr/>
          </p:nvSpPr>
          <p:spPr>
            <a:xfrm>
              <a:off x="4438125" y="3695500"/>
              <a:ext cx="29950" cy="29650"/>
            </a:xfrm>
            <a:custGeom>
              <a:rect b="b" l="l" r="r" t="t"/>
              <a:pathLst>
                <a:path extrusionOk="0" h="1186" w="1198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"/>
            <p:cNvSpPr/>
            <p:nvPr/>
          </p:nvSpPr>
          <p:spPr>
            <a:xfrm>
              <a:off x="4406975" y="3862050"/>
              <a:ext cx="106775" cy="91425"/>
            </a:xfrm>
            <a:custGeom>
              <a:rect b="b" l="l" r="r" t="t"/>
              <a:pathLst>
                <a:path extrusionOk="0" h="3657" w="4271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"/>
            <p:cNvSpPr/>
            <p:nvPr/>
          </p:nvSpPr>
          <p:spPr>
            <a:xfrm>
              <a:off x="4453225" y="3892975"/>
              <a:ext cx="29675" cy="29650"/>
            </a:xfrm>
            <a:custGeom>
              <a:rect b="b" l="l" r="r" t="t"/>
              <a:pathLst>
                <a:path extrusionOk="0" h="1186" w="1187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"/>
            <p:cNvSpPr/>
            <p:nvPr/>
          </p:nvSpPr>
          <p:spPr>
            <a:xfrm>
              <a:off x="3776725" y="3500875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"/>
            <p:cNvSpPr/>
            <p:nvPr/>
          </p:nvSpPr>
          <p:spPr>
            <a:xfrm>
              <a:off x="3822700" y="3531575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"/>
            <p:cNvSpPr/>
            <p:nvPr/>
          </p:nvSpPr>
          <p:spPr>
            <a:xfrm>
              <a:off x="3932850" y="3193725"/>
              <a:ext cx="134825" cy="115300"/>
            </a:xfrm>
            <a:custGeom>
              <a:rect b="b" l="l" r="r" t="t"/>
              <a:pathLst>
                <a:path extrusionOk="0" h="4612" w="5393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"/>
            <p:cNvSpPr/>
            <p:nvPr/>
          </p:nvSpPr>
          <p:spPr>
            <a:xfrm>
              <a:off x="3973900" y="3224625"/>
              <a:ext cx="62925" cy="53900"/>
            </a:xfrm>
            <a:custGeom>
              <a:rect b="b" l="l" r="r" t="t"/>
              <a:pathLst>
                <a:path extrusionOk="0" h="2156" w="2517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"/>
            <p:cNvSpPr/>
            <p:nvPr/>
          </p:nvSpPr>
          <p:spPr>
            <a:xfrm>
              <a:off x="3880150" y="4042800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"/>
            <p:cNvSpPr/>
            <p:nvPr/>
          </p:nvSpPr>
          <p:spPr>
            <a:xfrm>
              <a:off x="3920975" y="4073525"/>
              <a:ext cx="35100" cy="29800"/>
            </a:xfrm>
            <a:custGeom>
              <a:rect b="b" l="l" r="r" t="t"/>
              <a:pathLst>
                <a:path extrusionOk="0" h="1192" w="1404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"/>
            <p:cNvSpPr/>
            <p:nvPr/>
          </p:nvSpPr>
          <p:spPr>
            <a:xfrm>
              <a:off x="4241250" y="4225850"/>
              <a:ext cx="106775" cy="91425"/>
            </a:xfrm>
            <a:custGeom>
              <a:rect b="b" l="l" r="r" t="t"/>
              <a:pathLst>
                <a:path extrusionOk="0" h="3657" w="4271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"/>
            <p:cNvSpPr/>
            <p:nvPr/>
          </p:nvSpPr>
          <p:spPr>
            <a:xfrm>
              <a:off x="4287500" y="4256775"/>
              <a:ext cx="29675" cy="29675"/>
            </a:xfrm>
            <a:custGeom>
              <a:rect b="b" l="l" r="r" t="t"/>
              <a:pathLst>
                <a:path extrusionOk="0" h="1187" w="1187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6"/>
            <p:cNvSpPr/>
            <p:nvPr/>
          </p:nvSpPr>
          <p:spPr>
            <a:xfrm>
              <a:off x="2013925" y="3819400"/>
              <a:ext cx="106475" cy="91425"/>
            </a:xfrm>
            <a:custGeom>
              <a:rect b="b" l="l" r="r" t="t"/>
              <a:pathLst>
                <a:path extrusionOk="0" h="3657" w="4259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6"/>
            <p:cNvSpPr/>
            <p:nvPr/>
          </p:nvSpPr>
          <p:spPr>
            <a:xfrm>
              <a:off x="2059875" y="3850025"/>
              <a:ext cx="29675" cy="29975"/>
            </a:xfrm>
            <a:custGeom>
              <a:rect b="b" l="l" r="r" t="t"/>
              <a:pathLst>
                <a:path extrusionOk="0" h="1199" w="1187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6"/>
            <p:cNvSpPr/>
            <p:nvPr/>
          </p:nvSpPr>
          <p:spPr>
            <a:xfrm>
              <a:off x="1937700" y="3572625"/>
              <a:ext cx="106475" cy="91450"/>
            </a:xfrm>
            <a:custGeom>
              <a:rect b="b" l="l" r="r" t="t"/>
              <a:pathLst>
                <a:path extrusionOk="0" h="3658" w="4259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6"/>
            <p:cNvSpPr/>
            <p:nvPr/>
          </p:nvSpPr>
          <p:spPr>
            <a:xfrm>
              <a:off x="1978525" y="3603550"/>
              <a:ext cx="34825" cy="29825"/>
            </a:xfrm>
            <a:custGeom>
              <a:rect b="b" l="l" r="r" t="t"/>
              <a:pathLst>
                <a:path extrusionOk="0" h="1193" w="1393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6"/>
            <p:cNvSpPr/>
            <p:nvPr/>
          </p:nvSpPr>
          <p:spPr>
            <a:xfrm>
              <a:off x="2124300" y="4295300"/>
              <a:ext cx="138525" cy="118450"/>
            </a:xfrm>
            <a:custGeom>
              <a:rect b="b" l="l" r="r" t="t"/>
              <a:pathLst>
                <a:path extrusionOk="0" h="4738" w="5541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6"/>
            <p:cNvSpPr/>
            <p:nvPr/>
          </p:nvSpPr>
          <p:spPr>
            <a:xfrm>
              <a:off x="2165425" y="4326025"/>
              <a:ext cx="66575" cy="57050"/>
            </a:xfrm>
            <a:custGeom>
              <a:rect b="b" l="l" r="r" t="t"/>
              <a:pathLst>
                <a:path extrusionOk="0" h="2282" w="2663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6"/>
            <p:cNvSpPr/>
            <p:nvPr/>
          </p:nvSpPr>
          <p:spPr>
            <a:xfrm>
              <a:off x="2600925" y="3530650"/>
              <a:ext cx="138525" cy="118600"/>
            </a:xfrm>
            <a:custGeom>
              <a:rect b="b" l="l" r="r" t="t"/>
              <a:pathLst>
                <a:path extrusionOk="0" h="4744" w="5541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6"/>
            <p:cNvSpPr/>
            <p:nvPr/>
          </p:nvSpPr>
          <p:spPr>
            <a:xfrm>
              <a:off x="2651725" y="3561525"/>
              <a:ext cx="56875" cy="56875"/>
            </a:xfrm>
            <a:custGeom>
              <a:rect b="b" l="l" r="r" t="t"/>
              <a:pathLst>
                <a:path extrusionOk="0" h="2275" w="2275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6"/>
            <p:cNvSpPr/>
            <p:nvPr/>
          </p:nvSpPr>
          <p:spPr>
            <a:xfrm>
              <a:off x="4484075" y="1975325"/>
              <a:ext cx="96200" cy="82375"/>
            </a:xfrm>
            <a:custGeom>
              <a:rect b="b" l="l" r="r" t="t"/>
              <a:pathLst>
                <a:path extrusionOk="0" h="3295" w="3848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56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561" name="Google Shape;3561;p56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6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6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6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6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6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1" name="Google Shape;3571;p56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572" name="Google Shape;3572;p56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573" name="Google Shape;3573;p56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56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56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56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56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56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56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56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56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56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3" name="Google Shape;3583;p56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4" name="Google Shape;3584;p56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585" name="Google Shape;3585;p56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586" name="Google Shape;3586;p56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587" name="Google Shape;3587;p56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8" name="Google Shape;3588;p56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9" name="Google Shape;3589;p56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0" name="Google Shape;3590;p56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1" name="Google Shape;3591;p56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92" name="Google Shape;3592;p56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56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56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56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6" name="Google Shape;3596;p56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6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598" name="Google Shape;3598;p56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599" name="Google Shape;3599;p56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00" name="Google Shape;3600;p56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1" name="Google Shape;3601;p56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2" name="Google Shape;3602;p56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3" name="Google Shape;3603;p56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4" name="Google Shape;3604;p56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5" name="Google Shape;3605;p56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6" name="Google Shape;3606;p56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7" name="Google Shape;3607;p56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56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09" name="Google Shape;3609;p56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56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56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56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3" name="Google Shape;3613;p56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4" name="Google Shape;3614;p56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615" name="Google Shape;3615;p56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6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6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6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6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6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6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6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6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6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6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6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6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6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6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6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6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6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6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6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6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6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6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6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6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6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6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6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6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6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6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6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6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6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6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6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6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6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6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6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6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6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6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6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6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6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6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6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6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6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6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6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6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6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6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6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6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6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6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6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6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6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6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6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6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6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6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6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6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6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6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6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6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6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6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6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6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6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6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6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6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6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6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6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6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6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6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6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6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6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6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6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6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6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6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6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6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6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6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6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6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6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6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6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6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6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6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6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6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6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6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6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6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6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6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6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6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6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6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6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6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6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6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6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6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6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6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6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6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6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6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6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6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6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6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6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6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6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6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6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6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6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6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6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6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6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6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6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6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6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6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6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6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6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6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6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6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6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6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6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6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6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6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6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6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6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6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6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6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6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6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6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6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6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6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6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6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6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6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6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6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6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6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6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6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6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6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6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6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6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6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6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6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6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6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6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6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6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6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6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6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6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6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6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6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6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6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6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6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6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6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6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6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6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6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6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6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6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6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6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6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6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6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6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6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6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6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6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6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6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6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6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6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6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6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6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6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6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6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6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6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6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6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6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6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6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6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6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6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6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6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6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6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6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6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6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6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6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6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6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6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6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6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6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6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6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6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6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6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6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6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6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6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6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6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6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6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6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6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6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6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6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6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6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6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6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6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6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6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6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6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6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6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6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6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6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6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6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6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6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6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6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6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6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6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6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6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6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6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6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6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6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6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6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6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6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6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6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6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6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6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6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6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6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6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6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6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6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6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6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6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6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6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6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6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6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6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6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6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6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6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6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6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6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6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6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6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6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6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6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6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6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6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6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6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6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6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6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6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6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6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6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6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6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6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6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6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6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6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6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6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6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6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6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6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6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6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6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6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6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6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6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6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6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6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6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6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6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6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6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6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6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6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6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6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6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6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6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6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6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6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6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6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6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6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6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6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6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6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6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6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6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6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6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6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6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6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6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6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6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6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6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6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6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6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6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6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6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6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6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6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6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6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6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6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6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6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6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6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6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6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6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6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6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6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6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6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6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6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6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6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6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6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6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6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6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6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6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6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6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6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6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6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6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6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6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6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6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6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6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6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6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6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6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6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6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6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6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6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6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6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6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6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6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6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6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6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6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6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6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6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6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6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6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6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6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6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6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6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6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6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6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6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6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6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6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6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6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6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6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6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6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6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6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6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6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6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6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6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6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6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6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6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6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6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6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6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6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6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6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6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6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6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6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6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6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6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6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6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6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6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6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6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6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6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6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6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6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6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6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6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6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6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6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6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6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6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6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6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6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6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6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6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6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6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6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6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6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6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6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6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6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6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6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6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6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6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6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6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6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6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6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6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6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6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6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6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6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6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6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6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6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6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6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6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6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6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6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6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6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6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6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6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6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6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6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6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6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6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6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6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6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6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6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6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6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6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6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6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6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6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6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6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6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6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6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6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6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6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6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6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6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6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6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6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6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6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6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6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6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6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6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6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6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6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6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6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6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6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6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6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6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6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6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6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6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6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6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6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6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6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6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6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6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6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6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6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6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6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6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6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6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6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6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6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6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6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6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6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6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6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6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6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6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6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6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6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6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6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6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6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6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6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6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6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6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6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6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6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6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6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6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6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6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6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6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6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6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6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6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6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6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6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6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6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6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6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6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6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6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6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6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6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6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6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6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6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6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6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6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6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6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6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6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6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6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6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6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6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6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6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6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6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6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6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6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6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6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6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6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6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6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6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6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6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6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6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6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6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6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6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6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6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6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6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6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6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6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6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6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6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6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6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6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6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6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6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6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6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6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6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6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6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6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6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6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6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6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6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6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6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6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6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6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6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6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6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6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6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6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6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6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6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6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6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6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6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6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6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6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6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6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6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6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6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6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6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6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6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6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6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6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6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6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6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6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6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6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6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6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6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6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6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6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6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6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6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6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6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6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6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6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6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6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6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6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6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6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6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6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6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6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6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6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6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6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6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6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6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6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6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6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6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6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6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6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6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6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6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6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6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6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6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6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6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6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6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6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6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6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6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6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6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6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6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6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6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6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6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6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6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6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6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6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6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6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6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6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6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6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6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6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6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6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6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6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6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6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6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6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6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6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6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6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6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6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6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6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6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6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6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6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6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6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6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6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6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6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6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6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6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6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6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6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6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6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6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6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6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6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6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6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6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6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6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6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6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6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6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6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6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6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6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6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6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6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6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6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6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6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6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6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6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6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6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6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6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6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6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6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6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6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6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6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6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6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6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6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6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6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6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6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6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6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6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6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6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6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6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6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6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6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6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6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6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6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6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6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6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6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6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6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6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6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6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6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6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6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6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6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6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6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6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6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6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6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6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6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6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6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6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6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6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6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6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6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6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6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6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6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6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6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6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6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6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6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6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6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6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6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6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6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6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6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6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6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6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6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6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6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6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6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6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6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6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6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6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6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6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6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6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6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6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6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6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6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6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6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6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6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6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6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6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6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6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6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6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6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6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6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6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6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6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6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6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6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6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6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6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6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6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6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6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6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6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6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6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6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6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6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6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6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6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6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6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6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6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6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6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6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6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6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6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6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6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6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6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6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6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6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6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6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6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6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6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6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6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6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6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6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6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6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6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6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6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6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6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6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6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6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6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6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6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6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6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6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6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6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6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6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6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6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6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6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6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6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6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6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6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6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6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6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6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6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6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6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6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6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6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6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6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6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6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6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6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6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6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6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6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6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6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6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6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6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6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6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6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6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6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6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6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6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6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6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6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6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6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6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6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6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6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6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6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6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6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6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6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6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6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6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6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6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6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6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6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6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6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6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6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6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6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6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6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6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6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6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6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6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6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6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6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6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6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6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6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6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6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6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6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6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6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6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6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6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6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6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6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6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6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6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6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6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6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6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6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6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6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6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6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6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6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6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6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6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6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6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6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6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6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6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6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6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6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6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6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6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6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6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6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6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6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6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6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6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6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6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6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6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6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6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6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6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6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6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6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6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6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6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6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6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6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6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6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6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6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6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6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6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6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6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6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6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6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6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6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6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6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6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6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6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6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6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6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6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6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6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6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6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6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6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6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6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6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6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6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6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6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6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6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6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6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6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6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6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6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6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6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6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6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6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6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6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6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6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6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6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6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6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6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6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6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6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6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6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6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6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6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6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6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6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6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6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6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6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6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6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6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6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6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6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6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6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6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6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6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6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6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6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6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6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6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6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6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6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6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6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6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6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6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6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6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6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6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6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6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6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6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6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6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6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6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6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6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6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6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6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6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6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6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6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6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6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6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6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6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6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6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6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6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6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6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6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6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6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6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6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6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6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6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6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6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6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6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6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6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6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6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6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6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6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6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6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6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6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6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6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6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6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6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6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6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6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6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6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6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6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6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6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6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6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6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6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6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6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6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6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6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6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6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6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6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6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6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6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6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6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6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6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6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6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6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6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6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6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6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6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6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6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6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6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6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6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6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6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6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6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6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6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6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6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6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6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6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6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6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6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6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6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6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6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6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6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6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6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6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6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6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6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6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6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6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6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6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6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6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6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6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6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6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6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6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6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6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6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6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6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6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6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6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6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6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6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6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6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6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6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6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6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6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6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6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6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6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6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6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6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6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6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6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6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6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6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6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6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6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6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6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6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6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6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6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6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6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6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6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6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6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6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6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6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6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6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6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6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6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6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6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6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6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6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6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6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6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6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6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6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6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6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6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6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6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6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6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6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6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6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6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6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6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6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6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6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6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6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6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6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6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6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6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6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6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6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6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6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6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6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6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6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6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6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6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6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6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6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6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6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6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6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6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6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6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6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6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6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6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6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6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6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6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6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6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6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6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6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6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6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6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6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6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6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6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6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6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6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6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6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6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6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6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6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6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6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6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6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6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6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6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6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6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6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6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6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6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6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6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6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6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6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6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6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6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6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6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6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6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6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6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6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6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6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6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6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6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6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6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6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6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6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6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6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6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6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6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6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6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6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6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6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6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6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6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6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6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6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6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6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6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6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6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6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6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6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6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6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6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6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6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6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6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6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6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6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6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6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6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6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6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6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6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6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6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6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6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6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6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6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6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6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6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6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6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6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6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6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6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6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6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6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6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6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6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6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6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6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6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6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6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6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6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6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6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6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6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6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6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6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6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6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6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6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6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6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6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6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6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6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6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6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6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6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6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6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6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6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6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6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6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6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6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6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6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6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6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6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6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6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6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6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6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6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6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6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6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6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6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6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6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6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6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6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6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6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6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6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6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6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6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6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6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6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6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6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6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6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6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6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6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6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6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6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6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6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6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6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6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6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6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6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6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6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6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6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6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6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6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6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6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6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6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6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6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6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6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6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6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6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6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6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6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6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6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6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6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6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6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6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6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6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6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6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6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6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6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6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6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6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6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6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6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6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6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6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6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6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6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6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6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6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6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6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6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6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6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6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6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6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6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6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6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6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6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6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6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6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6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6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6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6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6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6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6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6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6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6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6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6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6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6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6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6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6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6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6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6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6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6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6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6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6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6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6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6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6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6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6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6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6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6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6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6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6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6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6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6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6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6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6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6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6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6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6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6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6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6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6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6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6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6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6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6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6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6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6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6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6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6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6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6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6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6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6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6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6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6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6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6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6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6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6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6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6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6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6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6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6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6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6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6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6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6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6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6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6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6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6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6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6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6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6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6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6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6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6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6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6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6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6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6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6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6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6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6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6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6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6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6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6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6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6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6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6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6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6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6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6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6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6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6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6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6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6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6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6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6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6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6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6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6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6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6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6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6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6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6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6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6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6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6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6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6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6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6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6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6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6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6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6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6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6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6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6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6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6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6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6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6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6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6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6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6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6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6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6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6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6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6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6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6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6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6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6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6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6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6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6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6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6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6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6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6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6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6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6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6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6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6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6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6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6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6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6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6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6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6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6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6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6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6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6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6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6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6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6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6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6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6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6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6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6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6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6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6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6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6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6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6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6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6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6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6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6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6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6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6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6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6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6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6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6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6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6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6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6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6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6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6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6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6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6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6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6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6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6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6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6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6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6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6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6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6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6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6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6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6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6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6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6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6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6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6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6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6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6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6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6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6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6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6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6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6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6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6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6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6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6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6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6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6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6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6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6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6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6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6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6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6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6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6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6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6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6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6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6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6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6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6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6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6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6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6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6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6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6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6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6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6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6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6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6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6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6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6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6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6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6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6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6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6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6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6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6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6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6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6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6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6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6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6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6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6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6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6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6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6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6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6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6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6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6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6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6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6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6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6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6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6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6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6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6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6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6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6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6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6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6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6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6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6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6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6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6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6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6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6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6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6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6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6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6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6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6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6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6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6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6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6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6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6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6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6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6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6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6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6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6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6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6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6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6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6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6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6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6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6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6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6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6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6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6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6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6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6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6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6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6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6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6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6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6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6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6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6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6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6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6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6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6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6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6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6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6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6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6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6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6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6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6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6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6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6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6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6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6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6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6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6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6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6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6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6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6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6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idx="9" type="title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273" name="Google Shape;273;p30"/>
          <p:cNvSpPr txBox="1"/>
          <p:nvPr>
            <p:ph idx="13" type="subTitle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4" name="Google Shape;274;p30"/>
          <p:cNvSpPr txBox="1"/>
          <p:nvPr>
            <p:ph idx="14" type="title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275" name="Google Shape;275;p30"/>
          <p:cNvSpPr txBox="1"/>
          <p:nvPr>
            <p:ph idx="15" type="subTitle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6" name="Google Shape;276;p30"/>
          <p:cNvSpPr txBox="1"/>
          <p:nvPr>
            <p:ph idx="16" type="title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77" name="Google Shape;277;p30"/>
          <p:cNvSpPr txBox="1"/>
          <p:nvPr>
            <p:ph idx="17" type="subTitle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8" name="Google Shape;278;p30"/>
          <p:cNvSpPr txBox="1"/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79" name="Google Shape;279;p30"/>
          <p:cNvSpPr txBox="1"/>
          <p:nvPr>
            <p:ph idx="1" type="subTitle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0" name="Google Shape;280;p30"/>
          <p:cNvSpPr txBox="1"/>
          <p:nvPr>
            <p:ph idx="2" type="title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281" name="Google Shape;281;p30"/>
          <p:cNvSpPr txBox="1"/>
          <p:nvPr>
            <p:ph idx="3" type="subTitle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2" name="Google Shape;282;p30"/>
          <p:cNvSpPr txBox="1"/>
          <p:nvPr>
            <p:ph idx="4" type="title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283" name="Google Shape;283;p30"/>
          <p:cNvSpPr txBox="1"/>
          <p:nvPr>
            <p:ph idx="5" type="subTitle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4" name="Google Shape;284;p30"/>
          <p:cNvSpPr txBox="1"/>
          <p:nvPr>
            <p:ph idx="6" type="title"/>
          </p:nvPr>
        </p:nvSpPr>
        <p:spPr>
          <a:xfrm>
            <a:off x="6851703" y="3144579"/>
            <a:ext cx="69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5" name="Google Shape;285;p30"/>
          <p:cNvSpPr txBox="1"/>
          <p:nvPr>
            <p:ph idx="7" type="title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30"/>
          <p:cNvSpPr txBox="1"/>
          <p:nvPr>
            <p:ph idx="8" type="title"/>
          </p:nvPr>
        </p:nvSpPr>
        <p:spPr>
          <a:xfrm>
            <a:off x="4226163" y="3144579"/>
            <a:ext cx="69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7" name="Google Shape;287;p30"/>
          <p:cNvSpPr txBox="1"/>
          <p:nvPr>
            <p:ph idx="18" type="title"/>
          </p:nvPr>
        </p:nvSpPr>
        <p:spPr>
          <a:xfrm>
            <a:off x="6851703" y="712374"/>
            <a:ext cx="69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8" name="Google Shape;288;p30"/>
          <p:cNvSpPr txBox="1"/>
          <p:nvPr>
            <p:ph idx="19" type="title"/>
          </p:nvPr>
        </p:nvSpPr>
        <p:spPr>
          <a:xfrm>
            <a:off x="1600672" y="712375"/>
            <a:ext cx="69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9" name="Google Shape;289;p30"/>
          <p:cNvSpPr txBox="1"/>
          <p:nvPr>
            <p:ph idx="20" type="title"/>
          </p:nvPr>
        </p:nvSpPr>
        <p:spPr>
          <a:xfrm>
            <a:off x="4226163" y="712375"/>
            <a:ext cx="69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85" name="Shape 7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6" name="Google Shape;7586;p57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587" name="Google Shape;7587;p57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588" name="Google Shape;7588;p57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57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57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57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2" name="Google Shape;7592;p57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3" name="Google Shape;7593;p57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4" name="Google Shape;7594;p57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95" name="Google Shape;7595;p57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596" name="Google Shape;7596;p57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7" name="Google Shape;7597;p57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57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57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57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01" name="Google Shape;7601;p57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602" name="Google Shape;7602;p57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603" name="Google Shape;7603;p57"/>
              <p:cNvCxnSpPr>
                <a:endCxn id="760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05" name="Google Shape;7605;p57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06" name="Google Shape;7606;p57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07" name="Google Shape;7607;p57"/>
              <p:cNvCxnSpPr>
                <a:stCxn id="760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7608" name="Google Shape;7608;p57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609" name="Google Shape;7609;p57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10" name="Google Shape;7610;p57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11" name="Google Shape;7611;p57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13" name="Google Shape;7613;p57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614" name="Google Shape;7614;p57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15" name="Google Shape;7615;p57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16" name="Google Shape;7616;p57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617" name="Google Shape;7617;p57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18" name="Google Shape;7618;p57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19" name="Google Shape;7619;p57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20" name="Google Shape;7620;p57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621" name="Google Shape;7621;p57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22" name="Google Shape;7622;p57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23" name="Google Shape;7623;p57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624" name="Google Shape;7624;p57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625" name="Google Shape;7625;p57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26" name="Google Shape;7626;p57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27" name="Google Shape;7627;p57"/>
              <p:cNvCxnSpPr>
                <a:stCxn id="7628" idx="6"/>
                <a:endCxn id="762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630" name="Google Shape;7630;p57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631" name="Google Shape;7631;p57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29" name="Google Shape;7629;p57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2" name="Google Shape;7632;p57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3" name="Google Shape;7633;p57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634" name="Google Shape;7634;p57"/>
              <p:cNvCxnSpPr>
                <a:stCxn id="763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36" name="Google Shape;7636;p57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5" name="Google Shape;7635;p57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7" name="Google Shape;7637;p57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638" name="Google Shape;7638;p57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39" name="Google Shape;7639;p57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57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41" name="Google Shape;7641;p57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642" name="Google Shape;7642;p57"/>
              <p:cNvCxnSpPr>
                <a:stCxn id="764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28" name="Google Shape;7628;p5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5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44" name="Google Shape;7644;p57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645" name="Google Shape;7645;p57"/>
            <p:cNvCxnSpPr>
              <a:stCxn id="7646" idx="4"/>
              <a:endCxn id="7647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48" name="Google Shape;7648;p57"/>
            <p:cNvCxnSpPr>
              <a:stCxn id="7647" idx="0"/>
              <a:endCxn id="7649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50" name="Google Shape;7650;p57"/>
            <p:cNvCxnSpPr>
              <a:stCxn id="7649" idx="4"/>
              <a:endCxn id="7651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52" name="Google Shape;7652;p57"/>
            <p:cNvCxnSpPr>
              <a:stCxn id="7651" idx="0"/>
              <a:endCxn id="7653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53" name="Google Shape;7653;p5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4" name="Google Shape;7654;p57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655" name="Google Shape;7655;p57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0" name="Google Shape;7660;p57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661" name="Google Shape;7661;p57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7" name="Google Shape;7667;p57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668" name="Google Shape;7668;p57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669" name="Google Shape;7669;p57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670" name="Google Shape;7670;p57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671" name="Google Shape;7671;p57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7672" name="Google Shape;7672;p57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673" name="Google Shape;7673;p57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57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57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76" name="Google Shape;7676;p57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677" name="Google Shape;7677;p5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680" name="Google Shape;7680;p57"/>
            <p:cNvCxnSpPr>
              <a:stCxn id="7677" idx="6"/>
              <a:endCxn id="7678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81" name="Google Shape;7681;p57"/>
            <p:cNvCxnSpPr>
              <a:stCxn id="7678" idx="4"/>
              <a:endCxn id="768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83" name="Google Shape;7683;p57"/>
            <p:cNvCxnSpPr>
              <a:stCxn id="7682" idx="6"/>
              <a:endCxn id="7679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84" name="Google Shape;7684;p57"/>
            <p:cNvCxnSpPr>
              <a:stCxn id="7679" idx="4"/>
              <a:endCxn id="768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82" name="Google Shape;7682;p5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687" name="Google Shape;7687;p57"/>
            <p:cNvCxnSpPr>
              <a:endCxn id="768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688" name="Google Shape;7688;p57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689" name="Google Shape;7689;p57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4" name="Google Shape;7694;p57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695" name="Google Shape;7695;p57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00" name="Google Shape;7700;p57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01" name="Google Shape;7701;p57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02" name="Google Shape;7702;p57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03" name="Google Shape;7703;p57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704" name="Google Shape;7704;p57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705" name="Google Shape;7705;p57"/>
            <p:cNvCxnSpPr>
              <a:stCxn id="7706" idx="2"/>
              <a:endCxn id="7707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08" name="Google Shape;7708;p57"/>
            <p:cNvCxnSpPr>
              <a:stCxn id="7709" idx="0"/>
              <a:endCxn id="770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10" name="Google Shape;7710;p57"/>
            <p:cNvCxnSpPr>
              <a:stCxn id="7709" idx="2"/>
              <a:endCxn id="7711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12" name="Google Shape;7712;p57"/>
            <p:cNvCxnSpPr>
              <a:stCxn id="7713" idx="0"/>
              <a:endCxn id="770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14" name="Google Shape;7714;p57"/>
            <p:cNvCxnSpPr>
              <a:stCxn id="7707" idx="2"/>
              <a:endCxn id="7715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16" name="Google Shape;7716;p57"/>
            <p:cNvCxnSpPr>
              <a:stCxn id="7717" idx="0"/>
              <a:endCxn id="770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713" name="Google Shape;7713;p57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18" name="Google Shape;7718;p57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719" name="Google Shape;7719;p57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720" name="Google Shape;7720;p5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21" name="Google Shape;7721;p5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722" name="Google Shape;7722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7723" name="Google Shape;7723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7724" name="Google Shape;7724;p57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725" name="Google Shape;7725;p57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26" name="Google Shape;7726;p57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727" name="Google Shape;7727;p57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728" name="Google Shape;7728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7729" name="Google Shape;7729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30" name="Google Shape;7730;p57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1" name="Google Shape;7731;p57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732" name="Google Shape;7732;p57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3" name="Google Shape;7733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7734" name="Google Shape;7734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35" name="Google Shape;7735;p57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6" name="Google Shape;7736;p57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737" name="Google Shape;7737;p57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8" name="Google Shape;7738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7739" name="Google Shape;7739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40" name="Google Shape;7740;p57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41" name="Google Shape;7741;p57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742" name="Google Shape;7742;p5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743" name="Google Shape;7743;p5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4" name="Google Shape;7744;p5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5" name="Google Shape;7745;p5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46" name="Google Shape;7746;p5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747" name="Google Shape;7747;p5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5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5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50" name="Google Shape;7750;p5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751" name="Google Shape;7751;p5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5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5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54" name="Google Shape;7754;p5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755" name="Google Shape;7755;p5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5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5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58" name="Google Shape;7758;p57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759" name="Google Shape;7759;p57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9" name="Google Shape;7769;p57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770" name="Google Shape;7770;p57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5" name="Google Shape;7795;p57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796" name="Google Shape;7796;p57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7" name="Google Shape;7797;p57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8" name="Google Shape;7798;p57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9" name="Google Shape;7799;p57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0" name="Google Shape;7800;p57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1" name="Google Shape;7801;p57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2" name="Google Shape;7802;p57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3" name="Google Shape;7803;p57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4" name="Google Shape;7804;p57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5" name="Google Shape;7805;p57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6" name="Google Shape;7806;p57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7" name="Google Shape;7807;p57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57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57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57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57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57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57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57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57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16" name="Google Shape;7816;p57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0" name="Google Shape;7830;p57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7831" name="Google Shape;7831;p57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3" name="Google Shape;7863;p57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7864" name="Google Shape;7864;p57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7865" name="Google Shape;7865;p57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0" name="Google Shape;7870;p57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7871" name="Google Shape;7871;p57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7872" name="Google Shape;7872;p57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7873" name="Google Shape;7873;p57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7874" name="Google Shape;7874;p57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5" name="Google Shape;7875;p57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6" name="Google Shape;7876;p57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7" name="Google Shape;7877;p57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8" name="Google Shape;7878;p57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9" name="Google Shape;7879;p57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80" name="Google Shape;7880;p57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81" name="Google Shape;7881;p57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7882" name="Google Shape;7882;p57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7883" name="Google Shape;7883;p57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7884" name="Google Shape;7884;p57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7885" name="Google Shape;7885;p57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7886" name="Google Shape;7886;p57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887" name="Google Shape;7887;p57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88" name="Google Shape;7888;p57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7889" name="Google Shape;7889;p57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890" name="Google Shape;7890;p57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91" name="Google Shape;7891;p57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7892" name="Google Shape;7892;p57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7893" name="Google Shape;7893;p57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7894" name="Google Shape;7894;p57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7895" name="Google Shape;7895;p57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896" name="Google Shape;7896;p57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7897" name="Google Shape;7897;p57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7898" name="Google Shape;7898;p57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899" name="Google Shape;7899;p57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7900" name="Google Shape;7900;p57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901" name="Google Shape;7901;p57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7902" name="Google Shape;7902;p57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7903" name="Google Shape;7903;p57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04" name="Google Shape;7904;p57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7905" name="Google Shape;7905;p57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7906" name="Google Shape;7906;p57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7907" name="Google Shape;7907;p57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7908" name="Google Shape;7908;p57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7909" name="Google Shape;7909;p57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0" name="Google Shape;7910;p57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1" name="Google Shape;7911;p57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2" name="Google Shape;7912;p57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3" name="Google Shape;7913;p57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4" name="Google Shape;7914;p57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15" name="Google Shape;7915;p57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7916" name="Google Shape;7916;p57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17" name="Google Shape;7917;p57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7918" name="Google Shape;7918;p57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7919" name="Google Shape;7919;p57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0" name="Google Shape;7920;p57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1" name="Google Shape;7921;p57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2" name="Google Shape;7922;p57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3" name="Google Shape;7923;p57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4" name="Google Shape;7924;p57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5" name="Google Shape;7925;p57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926" name="Google Shape;7926;p57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7" name="Google Shape;7927;p57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928" name="Google Shape;7928;p57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7929" name="Google Shape;7929;p57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30" name="Google Shape;7930;p57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7931" name="Google Shape;7931;p57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7932" name="Google Shape;7932;p57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3" name="Google Shape;7933;p57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4" name="Google Shape;7934;p57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5" name="Google Shape;7935;p57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6" name="Google Shape;7936;p57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7" name="Google Shape;7937;p57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8" name="Google Shape;7938;p57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939" name="Google Shape;7939;p57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0" name="Google Shape;7940;p57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941" name="Google Shape;7941;p57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7942" name="Google Shape;7942;p57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47" name="Google Shape;7947;p57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948" name="Google Shape;7948;p57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7949" name="Google Shape;7949;p57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0" name="Google Shape;7950;p57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1" name="Google Shape;7951;p57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2" name="Google Shape;7952;p57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3" name="Google Shape;7953;p57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954" name="Google Shape;7954;p57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7955" name="Google Shape;7955;p57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7956" name="Google Shape;7956;p57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7" name="Google Shape;7957;p57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8" name="Google Shape;7958;p57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59" name="Google Shape;7959;p57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7960" name="Google Shape;7960;p57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7961" name="Google Shape;7961;p57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7962" name="Google Shape;7962;p57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3" name="Google Shape;7963;p57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4" name="Google Shape;7964;p57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65" name="Google Shape;7965;p57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7966" name="Google Shape;7966;p57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7" name="Google Shape;7967;p57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968" name="Google Shape;7968;p57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7969" name="Google Shape;7969;p57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7970" name="Google Shape;7970;p57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1" name="Google Shape;7971;p57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2" name="Google Shape;7972;p57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73" name="Google Shape;7973;p57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7974" name="Google Shape;7974;p57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5" name="Google Shape;7975;p57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976" name="Google Shape;7976;p57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7977" name="Google Shape;7977;p57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7978" name="Google Shape;7978;p57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9" name="Google Shape;7979;p57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0" name="Google Shape;7980;p57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81" name="Google Shape;7981;p57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7982" name="Google Shape;7982;p57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3" name="Google Shape;7983;p57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7984" name="Google Shape;7984;p57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7985" name="Google Shape;7985;p57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7986" name="Google Shape;7986;p57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7987" name="Google Shape;7987;p57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8" name="Google Shape;7988;p57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9" name="Google Shape;7989;p57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90" name="Google Shape;7990;p57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7991" name="Google Shape;7991;p57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2" name="Google Shape;7992;p57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993" name="Google Shape;7993;p57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7994" name="Google Shape;7994;p57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7995" name="Google Shape;7995;p57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6" name="Google Shape;7996;p57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7" name="Google Shape;7997;p57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98" name="Google Shape;7998;p57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7999" name="Google Shape;7999;p57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0" name="Google Shape;8000;p57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001" name="Google Shape;8001;p57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002" name="Google Shape;8002;p57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003" name="Google Shape;8003;p57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4" name="Google Shape;8004;p57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5" name="Google Shape;8005;p57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06" name="Google Shape;8006;p57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007" name="Google Shape;8007;p57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8" name="Google Shape;8008;p57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12" name="Shape 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3" name="Google Shape;8013;p58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014" name="Google Shape;8014;p58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015" name="Google Shape;8015;p58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016" name="Google Shape;8016;p58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017" name="Google Shape;8017;p58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018" name="Google Shape;8018;p58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019" name="Google Shape;8019;p58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020" name="Google Shape;8020;p58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021" name="Google Shape;8021;p58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022" name="Google Shape;8022;p58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023" name="Google Shape;8023;p58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024" name="Google Shape;8024;p58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58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58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58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58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58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58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58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58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58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58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58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58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58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58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58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58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58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58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58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044" name="Google Shape;8044;p58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045" name="Google Shape;8045;p58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046" name="Google Shape;8046;p58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047" name="Google Shape;8047;p58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8" name="Google Shape;8048;p58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9" name="Google Shape;8049;p58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0" name="Google Shape;8050;p58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58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58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58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58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58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58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58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8" name="Google Shape;8058;p58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9" name="Google Shape;8059;p58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58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58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58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3" name="Google Shape;8063;p58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4" name="Google Shape;8064;p58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58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58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7" name="Google Shape;8067;p58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8" name="Google Shape;8068;p58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58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58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1" name="Google Shape;8071;p58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072" name="Google Shape;8072;p58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58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58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58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76" name="Google Shape;8076;p5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5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080" name="Google Shape;8080;p58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081" name="Google Shape;8081;p58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082" name="Google Shape;8082;p58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083" name="Google Shape;8083;p58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084" name="Google Shape;8084;p58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58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58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58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58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89" name="Google Shape;8089;p58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090" name="Google Shape;8090;p58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58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58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58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58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5" name="Google Shape;8095;p58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096" name="Google Shape;8096;p58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58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58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58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58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1" name="Google Shape;8101;p58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102" name="Google Shape;8102;p58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3" name="Google Shape;8103;p58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58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58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58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7" name="Google Shape;8107;p58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108" name="Google Shape;8108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3" name="Google Shape;8113;p58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114" name="Google Shape;8114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119" name="Google Shape;8119;p58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120" name="Google Shape;8120;p58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121" name="Google Shape;8121;p58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3" name="Google Shape;8123;p58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124" name="Google Shape;8124;p58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5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127" name="Google Shape;8127;p5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8" name="Google Shape;8128;p5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9" name="Google Shape;8129;p5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30" name="Google Shape;8130;p5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1" name="Google Shape;8131;p5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2" name="Google Shape;8132;p5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3" name="Google Shape;8133;p5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1" name="Google Shape;8141;p5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2" name="Google Shape;8142;p5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58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145" name="Google Shape;8145;p5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7" name="Google Shape;8147;p58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8" name="Google Shape;8148;p58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9" name="Google Shape;8149;p58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0" name="Google Shape;8150;p58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1" name="Google Shape;8151;p58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2" name="Google Shape;8152;p58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3" name="Google Shape;8153;p58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4" name="Google Shape;8154;p58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5" name="Google Shape;8155;p58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6" name="Google Shape;8156;p58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7" name="Google Shape;8157;p58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8" name="Google Shape;8158;p58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159" name="Google Shape;8159;p5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160" name="Google Shape;8160;p5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1" name="Google Shape;8161;p5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2" name="Google Shape;8162;p5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3" name="Google Shape;8163;p5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4" name="Google Shape;8164;p5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5" name="Google Shape;8165;p5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6" name="Google Shape;8166;p5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7" name="Google Shape;8167;p5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8" name="Google Shape;8168;p5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9" name="Google Shape;8169;p5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0" name="Google Shape;8170;p5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1" name="Google Shape;8171;p5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75" name="Shape 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6" name="Google Shape;8176;p59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177" name="Google Shape;8177;p5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78" name="Google Shape;8178;p5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179" name="Google Shape;8179;p5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0" name="Google Shape;8180;p5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1" name="Google Shape;8181;p5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182" name="Google Shape;8182;p5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3" name="Google Shape;8183;p5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4" name="Google Shape;8184;p5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185" name="Google Shape;8185;p5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6" name="Google Shape;8186;p5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7" name="Google Shape;8187;p5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188" name="Google Shape;8188;p5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9" name="Google Shape;8189;p5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0" name="Google Shape;8190;p5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191" name="Google Shape;8191;p5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92" name="Google Shape;8192;p5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93" name="Google Shape;8193;p59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194" name="Google Shape;8194;p59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59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59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59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201" name="Google Shape;8201;p59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202" name="Google Shape;8202;p59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3" name="Google Shape;8203;p59"/>
              <p:cNvCxnSpPr>
                <a:stCxn id="820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204" name="Google Shape;8204;p59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205" name="Google Shape;8205;p59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6" name="Google Shape;8206;p59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207" name="Google Shape;8207;p59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208" name="Google Shape;8208;p59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9" name="Google Shape;8209;p59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210" name="Google Shape;8210;p59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211" name="Google Shape;8211;p59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2" name="Google Shape;8212;p59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213" name="Google Shape;8213;p59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214" name="Google Shape;8214;p59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5" name="Google Shape;8215;p59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8216" name="Google Shape;8216;p59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217" name="Google Shape;8217;p59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59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1" name="Google Shape;8221;p59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222" name="Google Shape;8222;p59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59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59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6" name="Google Shape;8226;p59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227" name="Google Shape;8227;p59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228" name="Google Shape;8228;p59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59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30" name="Google Shape;8230;p59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1" name="Google Shape;8231;p59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232" name="Google Shape;8232;p59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59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4" name="Google Shape;8234;p59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35" name="Google Shape;8235;p59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236" name="Google Shape;8236;p59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59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8" name="Google Shape;8238;p59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239" name="Google Shape;8239;p59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1" name="Google Shape;8241;p59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2" name="Google Shape;8242;p59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3" name="Google Shape;8243;p59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244" name="Google Shape;8244;p59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59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59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8" name="Google Shape;8248;p59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249" name="Google Shape;8249;p59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59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59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4" name="Google Shape;8254;p59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255" name="Google Shape;8255;p59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59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8" name="Google Shape;8258;p59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259" name="Google Shape;8259;p59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260" name="Google Shape;8260;p59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261" name="Google Shape;8261;p59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262" name="Google Shape;8262;p59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263" name="Google Shape;8263;p59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264" name="Google Shape;8264;p59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265" name="Google Shape;8265;p59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266" name="Google Shape;8266;p59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267" name="Google Shape;8267;p59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268" name="Google Shape;8268;p59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269" name="Google Shape;8269;p59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270" name="Google Shape;8270;p59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8271" name="Google Shape;8271;p59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272" name="Google Shape;8272;p59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73" name="Google Shape;8273;p59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74" name="Google Shape;8274;p59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75" name="Google Shape;8275;p59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76" name="Google Shape;8276;p59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77" name="Google Shape;8277;p59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278" name="Google Shape;8278;p59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279" name="Google Shape;8279;p59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0" name="Google Shape;8280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7" name="Google Shape;8287;p59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8" name="Google Shape;8288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295" name="Google Shape;8295;p59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296" name="Google Shape;8296;p59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59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00" name="Google Shape;8300;p59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301" name="Google Shape;8301;p59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59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59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59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5" name="Google Shape;8305;p59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306" name="Google Shape;8306;p59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59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59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59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10" name="Google Shape;8310;p59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311" name="Google Shape;8311;p59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59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59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59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15" name="Google Shape;8315;p59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316" name="Google Shape;8316;p59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59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59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59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20" name="Google Shape;8320;p59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4" name="Google Shape;8324;p59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325" name="Google Shape;8325;p59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59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59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59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9" name="Google Shape;8329;p59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330" name="Google Shape;8330;p59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59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59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59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34" name="Google Shape;8334;p59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335" name="Google Shape;8335;p59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3" name="Google Shape;8343;p59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344" name="Google Shape;8344;p59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345" name="Google Shape;8345;p59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9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59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8" name="Google Shape;8348;p59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349" name="Google Shape;8349;p59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59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59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52" name="Google Shape;8352;p59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353" name="Google Shape;8353;p59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59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59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59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59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59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59" name="Google Shape;8359;p59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360" name="Google Shape;8360;p59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361" name="Google Shape;8361;p5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5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3" name="Google Shape;8363;p59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364" name="Google Shape;8364;p5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5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6" name="Google Shape;8366;p59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367" name="Google Shape;8367;p5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5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9" name="Google Shape;8369;p59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370" name="Google Shape;8370;p59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59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72" name="Google Shape;8372;p59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373" name="Google Shape;8373;p59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374" name="Google Shape;8374;p59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75" name="Google Shape;8375;p59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376" name="Google Shape;8376;p59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77" name="Google Shape;8377;p59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378" name="Google Shape;8378;p59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379" name="Google Shape;8379;p59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80" name="Google Shape;8380;p59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381" name="Google Shape;8381;p59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382" name="Google Shape;8382;p59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83" name="Google Shape;8383;p59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384" name="Google Shape;8384;p59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385" name="Google Shape;8385;p59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86" name="Google Shape;8386;p59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387" name="Google Shape;8387;p59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388" name="Google Shape;8388;p59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89" name="Google Shape;8389;p59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390" name="Google Shape;8390;p59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391" name="Google Shape;8391;p59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2" name="Google Shape;8392;p59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93" name="Google Shape;8393;p59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394" name="Google Shape;8394;p59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3" name="Google Shape;8403;p59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404" name="Google Shape;8404;p59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405" name="Google Shape;8405;p59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406" name="Google Shape;8406;p59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9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408" name="Google Shape;8408;p59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409" name="Google Shape;8409;p59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9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1" name="Google Shape;8411;p59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412" name="Google Shape;8412;p59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9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414" name="Google Shape;8414;p59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415" name="Google Shape;8415;p59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59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59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59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19" name="Google Shape;8419;p59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420" name="Google Shape;8420;p59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26" name="Google Shape;8426;p59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427" name="Google Shape;8427;p59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59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59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59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59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59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33" name="Google Shape;8433;p59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434" name="Google Shape;8434;p59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5" name="Google Shape;8435;p59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9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59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8" name="Google Shape;8438;p59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9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59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441" name="Google Shape;8441;p59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442" name="Google Shape;8442;p59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5" name="Google Shape;8455;p59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456" name="Google Shape;8456;p59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4" name="Google Shape;8464;p59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465" name="Google Shape;8465;p59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67" name="Google Shape;8467;p59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468" name="Google Shape;8468;p59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9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70" name="Google Shape;8470;p59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471" name="Google Shape;8471;p59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59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73" name="Google Shape;8473;p59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474" name="Google Shape;8474;p59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59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76" name="Google Shape;8476;p59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477" name="Google Shape;8477;p59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59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79" name="Google Shape;8479;p59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480" name="Google Shape;8480;p59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2" name="Google Shape;8492;p59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493" name="Google Shape;8493;p59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494" name="Google Shape;8494;p59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59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59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59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59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9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59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59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9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9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59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59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9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9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59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59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9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9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59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59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59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59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59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59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59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59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59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1" name="Google Shape;8521;p59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522" name="Google Shape;8522;p59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59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59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59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59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27" name="Google Shape;8527;p59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528" name="Google Shape;8528;p59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529" name="Google Shape;8529;p59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30" name="Google Shape;8530;p59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1" name="Google Shape;8531;p59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532" name="Google Shape;8532;p59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33" name="Google Shape;8533;p59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4" name="Google Shape;8534;p59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535" name="Google Shape;8535;p59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36" name="Google Shape;8536;p59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7" name="Google Shape;8537;p59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538" name="Google Shape;8538;p59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39" name="Google Shape;8539;p59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40" name="Google Shape;8540;p59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1" name="Google Shape;8541;p59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542" name="Google Shape;8542;p59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543" name="Google Shape;8543;p59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4" name="Google Shape;8544;p59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9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6" name="Google Shape;8546;p59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547" name="Google Shape;8547;p59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59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9" name="Google Shape;8549;p59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50" name="Google Shape;8550;p59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551" name="Google Shape;8551;p59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9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3" name="Google Shape;8553;p59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554" name="Google Shape;8554;p59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555" name="Google Shape;8555;p59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59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57" name="Google Shape;8557;p59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558" name="Google Shape;8558;p59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59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0" name="Google Shape;8560;p59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561" name="Google Shape;8561;p59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59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3" name="Google Shape;8563;p59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564" name="Google Shape;8564;p59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59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6" name="Google Shape;8566;p59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59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568" name="Google Shape;8568;p59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59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59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59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77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8" name="Google Shape;8578;p6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579" name="Google Shape;8579;p6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580" name="Google Shape;8580;p6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1" name="Google Shape;8581;p6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6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3" name="Google Shape;8583;p6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4" name="Google Shape;8584;p6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6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6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7" name="Google Shape;8587;p6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8" name="Google Shape;8588;p6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6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0" name="Google Shape;8590;p6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591" name="Google Shape;8591;p6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6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6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6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6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6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6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6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6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6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1" name="Google Shape;8601;p6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602" name="Google Shape;8602;p6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6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6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6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6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6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6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6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6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6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2" name="Google Shape;8612;p6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613" name="Google Shape;8613;p6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6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6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6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6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6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6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6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6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6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3" name="Google Shape;8623;p6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624" name="Google Shape;8624;p6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6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6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6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6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6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6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6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6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6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4" name="Google Shape;8634;p6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635" name="Google Shape;8635;p6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6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6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6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6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6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6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6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6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6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45" name="Google Shape;8645;p6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646" name="Google Shape;8646;p6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6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6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6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6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1" name="Google Shape;8651;p6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6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3" name="Google Shape;8653;p6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6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6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6" name="Google Shape;8656;p6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657" name="Google Shape;8657;p6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6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6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0" name="Google Shape;8660;p6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1" name="Google Shape;8661;p6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6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6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6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6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6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7" name="Google Shape;8667;p6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668" name="Google Shape;8668;p6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6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6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6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6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6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6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6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6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6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8" name="Google Shape;8678;p6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679" name="Google Shape;8679;p6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6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6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6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6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6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6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6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6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6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89" name="Google Shape;8689;p6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690" name="Google Shape;8690;p6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691" name="Google Shape;8691;p6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6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6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6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6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96" name="Google Shape;8696;p6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697" name="Google Shape;8697;p6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6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6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6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6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02" name="Google Shape;8702;p6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703" name="Google Shape;8703;p6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6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6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6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7" name="Google Shape;8707;p6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08" name="Google Shape;8708;p6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709" name="Google Shape;8709;p6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0" name="Google Shape;8710;p6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1" name="Google Shape;8711;p6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2" name="Google Shape;8712;p6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3" name="Google Shape;8713;p6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14" name="Google Shape;8714;p60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715" name="Google Shape;8715;p60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60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60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60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60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60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60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3" name="Google Shape;8733;p60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734" name="Google Shape;8734;p6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6" name="Google Shape;8736;p60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737" name="Google Shape;8737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740" name="Google Shape;8740;p6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60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8" name="Google Shape;8748;p60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749" name="Google Shape;8749;p6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6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4" name="Google Shape;8754;p60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755" name="Google Shape;8755;p6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6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6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0" name="Google Shape;8760;p6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761" name="Google Shape;8761;p6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762" name="Google Shape;8762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64" name="Google Shape;8764;p6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765" name="Google Shape;8765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67" name="Google Shape;8767;p6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768" name="Google Shape;8768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0" name="Google Shape;8770;p6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771" name="Google Shape;8771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3" name="Google Shape;8773;p6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774" name="Google Shape;8774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76" name="Google Shape;8776;p60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777" name="Google Shape;8777;p60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778" name="Google Shape;8778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9" name="Google Shape;8779;p6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8780" name="Google Shape;8780;p60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781" name="Google Shape;8781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82" name="Google Shape;8782;p6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8783" name="Google Shape;8783;p60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784" name="Google Shape;8784;p60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8785" name="Google Shape;8785;p6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786" name="Google Shape;8786;p6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87" name="Google Shape;8787;p6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8788" name="Google Shape;8788;p60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789" name="Google Shape;8789;p60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60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60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60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60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60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2" name="Google Shape;8802;p60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803" name="Google Shape;8803;p60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04" name="Google Shape;8804;p60"/>
            <p:cNvCxnSpPr>
              <a:stCxn id="880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05" name="Google Shape;8805;p60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06" name="Google Shape;8806;p60"/>
            <p:cNvCxnSpPr>
              <a:endCxn id="880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07" name="Google Shape;8807;p60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08" name="Google Shape;8808;p60"/>
            <p:cNvCxnSpPr>
              <a:stCxn id="880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09" name="Google Shape;8809;p60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0" name="Google Shape;8810;p60"/>
            <p:cNvCxnSpPr>
              <a:endCxn id="880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1" name="Google Shape;8811;p60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812" name="Google Shape;8812;p60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6" name="Google Shape;8816;p6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817" name="Google Shape;8817;p60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818" name="Google Shape;8818;p60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60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60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60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60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60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60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5" name="Google Shape;8825;p60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8826" name="Google Shape;8826;p60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60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60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60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60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60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60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3" name="Google Shape;8833;p60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8834" name="Google Shape;8834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8" name="Google Shape;8838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9" name="Google Shape;8839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1" name="Google Shape;8841;p60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8842" name="Google Shape;8842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3" name="Google Shape;8843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4" name="Google Shape;8844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6" name="Google Shape;8846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7" name="Google Shape;8847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9" name="Google Shape;8849;p60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8850" name="Google Shape;8850;p60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60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60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60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60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60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60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7" name="Google Shape;8857;p6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8858" name="Google Shape;8858;p6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9" name="Google Shape;8859;p6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860" name="Google Shape;8860;p60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8861" name="Google Shape;8861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8" name="Google Shape;8868;p60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8869" name="Google Shape;8869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76" name="Google Shape;8876;p60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8877" name="Google Shape;8877;p60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60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60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60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81" name="Google Shape;8881;p60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8882" name="Google Shape;8882;p60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8883" name="Google Shape;8883;p60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8884" name="Google Shape;8884;p60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8885" name="Google Shape;8885;p60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6" name="Google Shape;8886;p60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8887" name="Google Shape;8887;p60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60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60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0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0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60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60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60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5" name="Google Shape;8895;p60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8896" name="Google Shape;8896;p60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8897" name="Google Shape;8897;p60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8898" name="Google Shape;8898;p60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9" name="Google Shape;8899;p60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0" name="Google Shape;8900;p60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8901" name="Google Shape;8901;p6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02" name="Google Shape;8902;p60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03" name="Google Shape;8903;p60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8904" name="Google Shape;8904;p60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8905" name="Google Shape;8905;p6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6" name="Google Shape;8906;p60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7" name="Google Shape;8907;p60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8908" name="Google Shape;8908;p6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09" name="Google Shape;8909;p60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10" name="Google Shape;8910;p60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8911" name="Google Shape;8911;p60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8912" name="Google Shape;8912;p6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3" name="Google Shape;8913;p60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4" name="Google Shape;8914;p60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8915" name="Google Shape;8915;p6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16" name="Google Shape;8916;p60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17" name="Google Shape;8917;p60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8918" name="Google Shape;8918;p60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8919" name="Google Shape;8919;p6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0" name="Google Shape;8920;p60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21" name="Google Shape;8921;p6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8922" name="Google Shape;8922;p6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23" name="Google Shape;8923;p6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8924" name="Google Shape;8924;p60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8925" name="Google Shape;8925;p6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8926" name="Google Shape;8926;p6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27" name="Google Shape;8927;p6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8928" name="Google Shape;8928;p6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29" name="Google Shape;8929;p6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30" name="Google Shape;8930;p6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8931" name="Google Shape;8931;p6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32" name="Google Shape;8932;p6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8933" name="Google Shape;8933;p6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34" name="Google Shape;8934;p6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35" name="Google Shape;8935;p6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8936" name="Google Shape;8936;p6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37" name="Google Shape;8937;p6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8938" name="Google Shape;8938;p6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39" name="Google Shape;8939;p6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8940" name="Google Shape;8940;p6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8941" name="Google Shape;8941;p6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42" name="Google Shape;8942;p6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8943" name="Google Shape;8943;p6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44" name="Google Shape;8944;p6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948" name="Shape 8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" name="Google Shape;8949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0" name="Google Shape;8950;p61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51" name="Google Shape;8951;p61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8952" name="Google Shape;8952;p61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61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61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61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7" name="Google Shape;8957;p61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58" name="Google Shape;8958;p61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8959" name="Google Shape;8959;p61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61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61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2" name="Google Shape;8962;p61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8963" name="Google Shape;8963;p61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7" name="Google Shape;8967;p61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8968" name="Google Shape;8968;p61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61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8973" name="Google Shape;8973;p61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78" name="Google Shape;8978;p61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9" name="Google Shape;8979;p61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8980" name="Google Shape;8980;p61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61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3" name="Google Shape;8983;p61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84" name="Google Shape;8984;p61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8985" name="Google Shape;8985;p61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61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61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9" name="Google Shape;8989;p61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8990" name="Google Shape;8990;p61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2" name="Google Shape;8992;p61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8993" name="Google Shape;8993;p61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61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5" name="Google Shape;8995;p61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8996" name="Google Shape;8996;p61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61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61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2" name="Google Shape;9002;p61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003" name="Google Shape;9003;p61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61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61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61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61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61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61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0" name="Google Shape;9020;p61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021" name="Google Shape;9021;p61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7" name="Google Shape;9027;p61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028" name="Google Shape;9028;p61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61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3" name="Google Shape;9033;p61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034" name="Google Shape;9034;p61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6" name="Google Shape;9036;p61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037" name="Google Shape;9037;p61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041" name="Google Shape;9041;p61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4" name="Google Shape;9044;p61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045" name="Google Shape;9045;p61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61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7" name="Google Shape;9047;p61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048" name="Google Shape;9048;p61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2" name="Google Shape;9052;p61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053" name="Google Shape;9053;p61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5" name="Google Shape;9055;p61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056" name="Google Shape;9056;p61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61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61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61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61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61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61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4" name="Google Shape;9074;p61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075" name="Google Shape;9075;p61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61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61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81" name="Google Shape;9081;p61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2" name="Google Shape;9082;p61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083" name="Google Shape;9083;p61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61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9" name="Google Shape;9089;p61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090" name="Google Shape;9090;p61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61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61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6" name="Google Shape;9096;p61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097" name="Google Shape;9097;p61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61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0" name="Google Shape;9100;p61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1" name="Google Shape;9101;p61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102" name="Google Shape;9102;p61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61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61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61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9" name="Google Shape;9109;p61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110" name="Google Shape;9110;p61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61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3" name="Google Shape;9113;p61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114" name="Google Shape;9114;p61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61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61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61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61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1" name="Google Shape;9131;p61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132" name="Google Shape;9132;p61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61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61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61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147" name="Google Shape;9147;p61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61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61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6" name="Google Shape;9156;p61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157" name="Google Shape;9157;p61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61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61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4" name="Google Shape;9164;p61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165" name="Google Shape;9165;p61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7" name="Google Shape;9167;p61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168" name="Google Shape;9168;p61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0" name="Google Shape;9170;p61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71" name="Google Shape;9171;p61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172" name="Google Shape;9172;p61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61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61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9" name="Google Shape;9179;p61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180" name="Google Shape;9180;p61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2" name="Google Shape;9182;p61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83" name="Google Shape;9183;p61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184" name="Google Shape;9184;p61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6" name="Google Shape;9186;p61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187" name="Google Shape;9187;p61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2" name="Google Shape;9192;p61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193" name="Google Shape;9193;p61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61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61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8" name="Google Shape;9198;p61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9" name="Google Shape;9199;p61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200" name="Google Shape;9200;p61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61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61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61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5" name="Google Shape;9205;p61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206" name="Google Shape;9206;p61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61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1" name="Google Shape;9211;p61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212" name="Google Shape;9212;p61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61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61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7" name="Google Shape;9217;p61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218" name="Google Shape;9218;p61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61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1" name="Google Shape;9221;p61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222" name="Google Shape;9222;p61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61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6" name="Google Shape;9226;p61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227" name="Google Shape;9227;p61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61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61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61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1" name="Google Shape;9231;p61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232" name="Google Shape;9232;p61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61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61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5" name="Google Shape;9235;p61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236" name="Google Shape;9236;p61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61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8" name="Google Shape;9238;p61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9" name="Google Shape;9239;p61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240" name="Google Shape;9240;p61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61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61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61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61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61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6" name="Google Shape;9246;p61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247" name="Google Shape;9247;p61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61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9" name="Google Shape;9249;p61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250" name="Google Shape;9250;p61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61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61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1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61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61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6" name="Google Shape;9256;p61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257" name="Google Shape;9257;p61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61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9" name="Google Shape;9259;p61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260" name="Google Shape;9260;p61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61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61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61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61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61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61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1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61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61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61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271" name="Google Shape;9271;p61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61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5" name="Google Shape;9275;p61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276" name="Google Shape;9276;p61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61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61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1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1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61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8" name="Google Shape;9288;p61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89" name="Google Shape;9289;p61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290" name="Google Shape;9290;p61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61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61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61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61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1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1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7" name="Google Shape;9297;p61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298" name="Google Shape;9298;p61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61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61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61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61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61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61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1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6" name="Google Shape;9306;p61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307" name="Google Shape;9307;p61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1" name="Google Shape;9311;p61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312" name="Google Shape;9312;p61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6" name="Google Shape;9316;p61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317" name="Google Shape;9317;p61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1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61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61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61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25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6" name="Google Shape;9326;p62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7" name="Google Shape;9327;p62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8" name="Google Shape;9328;p62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329" name="Google Shape;9329;p62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62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62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4" name="Google Shape;9334;p62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335" name="Google Shape;9335;p62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62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62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340" name="Google Shape;9340;p62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62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62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348" name="Google Shape;9348;p62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351" name="Google Shape;9351;p62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354" name="Google Shape;9354;p62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7" name="Google Shape;9357;p62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358" name="Google Shape;9358;p62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62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62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2" name="Google Shape;9362;p62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3" name="Google Shape;9363;p62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64" name="Google Shape;9364;p62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365" name="Google Shape;9365;p62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62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9" name="Google Shape;9369;p62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370" name="Google Shape;9370;p62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62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62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4" name="Google Shape;9374;p62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375" name="Google Shape;9375;p62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62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62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62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5" name="Google Shape;9385;p62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386" name="Google Shape;9386;p62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62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62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62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5" name="Google Shape;9395;p62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6" name="Google Shape;9396;p62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397" name="Google Shape;9397;p62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0" name="Google Shape;9400;p62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401" name="Google Shape;9401;p62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62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62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62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62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62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409" name="Google Shape;9409;p62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62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3" name="Google Shape;9413;p62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14" name="Google Shape;9414;p62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415" name="Google Shape;9415;p62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62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7" name="Google Shape;9417;p62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418" name="Google Shape;9418;p62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4" name="Google Shape;9424;p62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425" name="Google Shape;9425;p62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7" name="Google Shape;9427;p62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428" name="Google Shape;9428;p62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62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0" name="Google Shape;9430;p62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431" name="Google Shape;9431;p62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62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62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435" name="Google Shape;9435;p62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9" name="Google Shape;9439;p62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440" name="Google Shape;9440;p62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62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2" name="Google Shape;9442;p62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443" name="Google Shape;9443;p62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62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62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8" name="Google Shape;9448;p62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449" name="Google Shape;9449;p62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62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62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62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62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7" name="Google Shape;9457;p62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458" name="Google Shape;9458;p62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62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62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62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62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62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9" name="Google Shape;9469;p62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470" name="Google Shape;9470;p62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62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62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476" name="Google Shape;9476;p62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8" name="Google Shape;9478;p62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479" name="Google Shape;9479;p62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62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1" name="Google Shape;9481;p62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482" name="Google Shape;9482;p62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62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6" name="Google Shape;9486;p62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487" name="Google Shape;9487;p62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62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9" name="Google Shape;9489;p62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490" name="Google Shape;9490;p62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62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62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3" name="Google Shape;9493;p62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494" name="Google Shape;9494;p62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62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7" name="Google Shape;9497;p62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498" name="Google Shape;9498;p62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0" name="Google Shape;9500;p62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1" name="Google Shape;9501;p62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2" name="Google Shape;9502;p62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3" name="Google Shape;9503;p62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504" name="Google Shape;9504;p62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62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62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62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62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62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4" name="Google Shape;9514;p62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515" name="Google Shape;9515;p62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62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9" name="Google Shape;9519;p62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520" name="Google Shape;9520;p62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62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2" name="Google Shape;9522;p62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3" name="Google Shape;9523;p62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524" name="Google Shape;9524;p62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62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62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7" name="Google Shape;9527;p62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528" name="Google Shape;9528;p62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62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62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62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62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7" name="Google Shape;9537;p62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538" name="Google Shape;9538;p62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62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62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2" name="Google Shape;9542;p62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3" name="Google Shape;9543;p62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544" name="Google Shape;9544;p62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7" name="Google Shape;9547;p62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548" name="Google Shape;9548;p62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62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0" name="Google Shape;9550;p62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551" name="Google Shape;9551;p62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62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6" name="Google Shape;9556;p62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557" name="Google Shape;9557;p62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62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62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1" name="Google Shape;9561;p62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562" name="Google Shape;9562;p62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4" name="Google Shape;9564;p62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5" name="Google Shape;9565;p62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6" name="Google Shape;9566;p62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567" name="Google Shape;9567;p62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0" name="Google Shape;9570;p62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571" name="Google Shape;9571;p62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62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62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577" name="Google Shape;9577;p62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9" name="Google Shape;9579;p62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0" name="Google Shape;9580;p62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581" name="Google Shape;9581;p62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62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62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587" name="Google Shape;9587;p62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62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62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62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62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9" name="Google Shape;9599;p62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0" name="Google Shape;9600;p62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601" name="Google Shape;9601;p62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4" name="Google Shape;9604;p62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5" name="Google Shape;9605;p62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6" name="Google Shape;9606;p62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607" name="Google Shape;9607;p62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10" name="Google Shape;9610;p62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11" name="Google Shape;9611;p62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612" name="Google Shape;9612;p62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62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616" name="Google Shape;9616;p62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20" name="Google Shape;9620;p62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21" name="Google Shape;9621;p62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622" name="Google Shape;9622;p62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62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62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62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2" name="Google Shape;9632;p62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633" name="Google Shape;9633;p62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62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8" name="Google Shape;9638;p62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639" name="Google Shape;9639;p62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62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1" name="Google Shape;9641;p62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642" name="Google Shape;9642;p62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62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62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62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62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55" name="Google Shape;9655;p62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56" name="Google Shape;9656;p62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657" name="Google Shape;9657;p62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62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62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62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62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62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62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62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2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2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2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62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62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670" name="Google Shape;9670;p62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2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2" name="Google Shape;9672;p62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673" name="Google Shape;9673;p62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62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2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6" name="Google Shape;9676;p62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677" name="Google Shape;9677;p62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2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62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62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1" name="Google Shape;9681;p62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682" name="Google Shape;9682;p62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2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62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5" name="Google Shape;9685;p62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6" name="Google Shape;9686;p62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687" name="Google Shape;9687;p62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62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9" name="Google Shape;9689;p62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690" name="Google Shape;9690;p62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2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2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3" name="Google Shape;9693;p62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694" name="Google Shape;9694;p62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2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62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0" name="Google Shape;9700;p62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1" name="Google Shape;9701;p62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02" name="Google Shape;9702;p62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703" name="Google Shape;9703;p62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62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62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6" name="Google Shape;9706;p62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707" name="Google Shape;9707;p62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2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2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0" name="Google Shape;9710;p62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711" name="Google Shape;9711;p62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62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3" name="Google Shape;9713;p62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714" name="Google Shape;9714;p62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2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6" name="Google Shape;9716;p62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717" name="Google Shape;9717;p62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62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2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62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1" name="Google Shape;9721;p62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2" name="Google Shape;9722;p62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723" name="Google Shape;9723;p62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2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5" name="Google Shape;9725;p62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726" name="Google Shape;9726;p62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62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62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62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0" name="Google Shape;9730;p62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731" name="Google Shape;9731;p62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62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62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4" name="Google Shape;9734;p62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735" name="Google Shape;9735;p62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62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7" name="Google Shape;9737;p62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738" name="Google Shape;9738;p62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62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2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2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2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62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62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45" name="Google Shape;9745;p62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6" name="Google Shape;9746;p62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47" name="Google Shape;9747;p62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748" name="Google Shape;9748;p62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62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0" name="Google Shape;9750;p62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751" name="Google Shape;9751;p62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62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756" name="Shape 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7" name="Google Shape;9757;p63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8" name="Google Shape;9758;p63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59" name="Google Shape;9759;p63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760" name="Google Shape;9760;p63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63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63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63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63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774" name="Google Shape;9774;p63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63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9" name="Google Shape;9779;p63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780" name="Google Shape;9780;p63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63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63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63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3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63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63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63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7" name="Google Shape;9797;p63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798" name="Google Shape;9798;p63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2" name="Google Shape;9802;p63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803" name="Google Shape;9803;p63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63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63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63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63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63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0" name="Google Shape;9820;p63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821" name="Google Shape;9821;p63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63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63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6" name="Google Shape;9826;p63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9827" name="Google Shape;9827;p63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63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63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63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63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63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9835" name="Google Shape;9835;p63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63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63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1" name="Google Shape;9841;p63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9842" name="Google Shape;9842;p63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63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63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63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1" name="Google Shape;9851;p63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9852" name="Google Shape;9852;p63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63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63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7" name="Google Shape;9857;p63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9858" name="Google Shape;9858;p63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63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63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63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63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63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63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5" name="Google Shape;9875;p63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9876" name="Google Shape;9876;p63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63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1" name="Google Shape;9881;p63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9882" name="Google Shape;9882;p63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63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6" name="Google Shape;9886;p63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9887" name="Google Shape;9887;p63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1" name="Google Shape;9891;p63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9892" name="Google Shape;9892;p63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6" name="Google Shape;9896;p63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9897" name="Google Shape;9897;p63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63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63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63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63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63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63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9915" name="Google Shape;9915;p63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9918" name="Google Shape;9918;p63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20" name="Google Shape;9920;p63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21" name="Google Shape;9921;p63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9922" name="Google Shape;9922;p63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63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6" name="Google Shape;9926;p63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9927" name="Google Shape;9927;p63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63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63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0" name="Google Shape;9940;p63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9941" name="Google Shape;9941;p63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5" name="Google Shape;9945;p63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6" name="Google Shape;9946;p63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9947" name="Google Shape;9947;p63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63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4" name="Google Shape;9964;p63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9965" name="Google Shape;9965;p63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63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63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8" name="Google Shape;9968;p63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9969" name="Google Shape;9969;p63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9974" name="Google Shape;9974;p63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8" name="Google Shape;9978;p63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9979" name="Google Shape;9979;p63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1" name="Google Shape;9981;p63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9982" name="Google Shape;9982;p63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63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63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1" name="Google Shape;9991;p63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92" name="Google Shape;9992;p63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9993" name="Google Shape;9993;p63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63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63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9999" name="Google Shape;9999;p63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6" name="Google Shape;10006;p63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007" name="Google Shape;10007;p63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63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63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63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63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0" name="Google Shape;10020;p63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21" name="Google Shape;10021;p63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022" name="Google Shape;10022;p63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5" name="Google Shape;10025;p63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026" name="Google Shape;10026;p63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2" name="Google Shape;10032;p63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033" name="Google Shape;10033;p63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6" name="Google Shape;10036;p63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037" name="Google Shape;10037;p63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3" name="Google Shape;10043;p63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044" name="Google Shape;10044;p63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047" name="Google Shape;10047;p63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1" name="Google Shape;10051;p63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052" name="Google Shape;10052;p63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4" name="Google Shape;10054;p63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055" name="Google Shape;10055;p63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63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2" name="Google Shape;10062;p63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063" name="Google Shape;10063;p63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6" name="Google Shape;10066;p63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067" name="Google Shape;10067;p63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63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63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6" name="Google Shape;10076;p63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077" name="Google Shape;10077;p63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63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086" name="Google Shape;10086;p63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63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103" name="Google Shape;10103;p63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109" name="Google Shape;10109;p63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63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63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63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9" name="Google Shape;10129;p63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130" name="Google Shape;10130;p63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63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63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63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5" name="Google Shape;10135;p63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136" name="Google Shape;10136;p63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63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63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63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63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63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63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63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63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63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7" name="Google Shape;10147;p63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148" name="Google Shape;10148;p63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63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63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63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63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63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63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63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0" name="Google Shape;10160;p63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161" name="Google Shape;10161;p63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63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165" name="Google Shape;10165;p63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63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63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63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63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174" name="Google Shape;10174;p63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78" name="Google Shape;10178;p63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79" name="Google Shape;10179;p63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180" name="Google Shape;10180;p63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63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63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63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63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8" name="Google Shape;10188;p63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189" name="Google Shape;10189;p63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63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63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2" name="Google Shape;10192;p63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193" name="Google Shape;10193;p63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196" name="Google Shape;10196;p63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63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63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202" name="Google Shape;10202;p63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5" name="Google Shape;10205;p63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206" name="Google Shape;10206;p63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63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63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63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63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3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63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3" name="Google Shape;10213;p63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214" name="Google Shape;10214;p63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63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63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3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63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219" name="Google Shape;10219;p63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63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63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63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63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7" name="Google Shape;10227;p63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228" name="Google Shape;10228;p63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63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63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63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63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7" name="Google Shape;10237;p63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238" name="Google Shape;10238;p63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4" name="Google Shape;10244;p63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245" name="Google Shape;10245;p63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0" name="Google Shape;10250;p63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251" name="Google Shape;10251;p63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5" name="Google Shape;10255;p63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256" name="Google Shape;10256;p63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1" name="Google Shape;10261;p63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262" name="Google Shape;10262;p63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63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63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63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268" name="Google Shape;10268;p63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69" name="Google Shape;10269;p63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270" name="Google Shape;10270;p63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63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63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73" name="Google Shape;10273;p63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274" name="Google Shape;10274;p63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63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63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63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63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63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63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63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3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63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63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285" name="Google Shape;10285;p63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63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3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3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3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63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63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63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63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63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63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63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63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8" name="Google Shape;10298;p63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299" name="Google Shape;10299;p63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63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63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63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63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3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5" name="Google Shape;10305;p63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306" name="Google Shape;10306;p63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63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63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63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63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63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2" name="Google Shape;10312;p63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313" name="Google Shape;10313;p63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63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63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63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7" name="Google Shape;10317;p63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318" name="Google Shape;10318;p63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63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63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63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63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63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63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63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63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63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63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9" name="Google Shape;10329;p63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330" name="Google Shape;10330;p63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63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63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63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4" name="Google Shape;10334;p63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335" name="Google Shape;10335;p63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63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7" name="Google Shape;10337;p63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338" name="Google Shape;10338;p63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63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63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63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63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3" name="Google Shape;10343;p63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344" name="Google Shape;10344;p63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63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63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47" name="Google Shape;10347;p63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48" name="Google Shape;10348;p63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349" name="Google Shape;10349;p63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63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1" name="Google Shape;10351;p63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352" name="Google Shape;10352;p63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63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63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63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63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357" name="Google Shape;10357;p63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63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63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63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63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63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63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63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63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63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63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8" name="Google Shape;10368;p63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369" name="Google Shape;10369;p63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63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63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63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3" name="Google Shape;10373;p63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374" name="Google Shape;10374;p63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63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63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63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63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3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3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63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63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3" name="Google Shape;10383;p63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384" name="Google Shape;10384;p63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63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63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63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63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63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63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63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2" name="Google Shape;10392;p63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393" name="Google Shape;10393;p63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63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5" name="Google Shape;10395;p63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396" name="Google Shape;10396;p63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63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63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63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0" name="Google Shape;10400;p63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401" name="Google Shape;10401;p63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63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63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63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63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63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63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63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63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63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1" name="Google Shape;10411;p63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412" name="Google Shape;10412;p63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63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63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63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63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63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418" name="Google Shape;10418;p63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63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0" name="Google Shape;10420;p63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421" name="Google Shape;10421;p63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63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63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63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63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63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63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63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429" name="Google Shape;10429;p63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63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63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63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63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63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63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63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63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63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63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63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63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63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63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63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63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63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7" name="Google Shape;10447;p63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8" name="Google Shape;10448;p63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449" name="Google Shape;10449;p63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63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63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63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63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454" name="Google Shape;10454;p63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63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63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63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63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63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63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63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63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63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4" name="Google Shape;10464;p63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5" name="Google Shape;10465;p63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466" name="Google Shape;10466;p63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63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8" name="Google Shape;10468;p63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469" name="Google Shape;10469;p63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63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63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63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63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63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5" name="Google Shape;10475;p63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476" name="Google Shape;10476;p63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63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8" name="Google Shape;10478;p63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9" name="Google Shape;10479;p63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480" name="Google Shape;10480;p63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63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63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63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63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63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6" name="Google Shape;10486;p63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487" name="Google Shape;10487;p63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63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63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63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63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63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63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63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63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63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63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63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63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63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63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63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63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63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05" name="Google Shape;10505;p63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6" name="Google Shape;10506;p63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507" name="Google Shape;10507;p63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63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9" name="Google Shape;10509;p63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510" name="Google Shape;10510;p63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63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63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63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4" name="Google Shape;10514;p63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515" name="Google Shape;10515;p63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63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63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63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63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0" name="Google Shape;10520;p63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521" name="Google Shape;10521;p63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63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63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63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5" name="Google Shape;10525;p63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526" name="Google Shape;10526;p63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63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8" name="Google Shape;10528;p63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529" name="Google Shape;10529;p63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63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63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63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63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63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63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63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63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63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63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63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63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63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63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63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63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549" name="Shape 1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0" name="Google Shape;10550;p64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1" name="Google Shape;10551;p64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2" name="Google Shape;10552;p64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553" name="Google Shape;10553;p64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64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64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64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64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561" name="Google Shape;10561;p64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4" name="Google Shape;10564;p64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565" name="Google Shape;10565;p64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64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64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0" name="Google Shape;10570;p64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571" name="Google Shape;10571;p64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64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574" name="Google Shape;10574;p64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64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64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64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9" name="Google Shape;10579;p64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580" name="Google Shape;10580;p64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64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64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64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64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7" name="Google Shape;10587;p64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588" name="Google Shape;10588;p64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64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64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64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64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64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6" name="Google Shape;10596;p64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597" name="Google Shape;10597;p64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64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0" name="Google Shape;10600;p64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601" name="Google Shape;10601;p64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64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64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64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64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609" name="Google Shape;10609;p64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64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64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64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64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64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6" name="Google Shape;10616;p64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7" name="Google Shape;10617;p64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618" name="Google Shape;10618;p64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64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1" name="Google Shape;10621;p64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622" name="Google Shape;10622;p64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7" name="Google Shape;10627;p64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628" name="Google Shape;10628;p64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4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4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4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4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4" name="Google Shape;10634;p64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635" name="Google Shape;10635;p64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4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4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4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4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4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2" name="Google Shape;10642;p64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643" name="Google Shape;10643;p64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4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4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4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4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4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4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64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651" name="Google Shape;10651;p64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4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4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4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4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4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7" name="Google Shape;10657;p64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658" name="Google Shape;10658;p64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4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4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4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2" name="Google Shape;10662;p64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663" name="Google Shape;10663;p64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4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4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4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7" name="Google Shape;10667;p64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668" name="Google Shape;10668;p64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64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4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4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4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3" name="Google Shape;10673;p64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674" name="Google Shape;10674;p64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4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4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4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4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4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4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1" name="Google Shape;10681;p64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682" name="Google Shape;10682;p64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4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4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4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4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4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688" name="Google Shape;10688;p64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4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4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4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4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4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4" name="Google Shape;10694;p64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695" name="Google Shape;10695;p64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4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4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4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4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4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4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702" name="Google Shape;10702;p64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4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4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4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6" name="Google Shape;10706;p64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707" name="Google Shape;10707;p64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4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4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4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4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4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3" name="Google Shape;10713;p64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714" name="Google Shape;10714;p64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4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4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4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4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719" name="Google Shape;10719;p64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4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4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4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4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4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725" name="Google Shape;10725;p64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4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4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4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9" name="Google Shape;10729;p64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730" name="Google Shape;10730;p64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4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4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4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4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5" name="Google Shape;10735;p64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736" name="Google Shape;10736;p64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4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4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4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4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4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4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3" name="Google Shape;10743;p64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744" name="Google Shape;10744;p64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4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4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4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4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9" name="Google Shape;10749;p64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750" name="Google Shape;10750;p64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4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4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64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4" name="Google Shape;10754;p64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755" name="Google Shape;10755;p64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4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4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4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4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0" name="Google Shape;10760;p64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761" name="Google Shape;10761;p64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4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4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4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4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6" name="Google Shape;10766;p64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767" name="Google Shape;10767;p64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4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4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4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4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2" name="Google Shape;10772;p64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773" name="Google Shape;10773;p64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4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4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6" name="Google Shape;10776;p64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777" name="Google Shape;10777;p64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4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4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4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4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782" name="Google Shape;10782;p64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4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4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4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4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4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8" name="Google Shape;10788;p64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789" name="Google Shape;10789;p64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4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1" name="Google Shape;10791;p64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792" name="Google Shape;10792;p64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64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4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4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4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4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8" name="Google Shape;10798;p64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799" name="Google Shape;10799;p64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4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4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4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4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4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5" name="Google Shape;10805;p64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806" name="Google Shape;10806;p64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4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4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4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4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4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4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4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4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4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6" name="Google Shape;10816;p64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817" name="Google Shape;10817;p64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4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4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4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4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4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4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4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5" name="Google Shape;10825;p64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0826" name="Google Shape;10826;p64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4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4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4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4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4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4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4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4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64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4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4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4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64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4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4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4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4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4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64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4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4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4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4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0850" name="Google Shape;10850;p64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4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4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4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4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5" name="Google Shape;10855;p64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0856" name="Google Shape;10856;p64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4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4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9" name="Google Shape;10859;p64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0860" name="Google Shape;10860;p64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4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4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4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4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4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4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4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8" name="Google Shape;10868;p64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0869" name="Google Shape;10869;p64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4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4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4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4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4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4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4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7" name="Google Shape;10877;p64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0878" name="Google Shape;10878;p64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4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4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4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4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4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6" name="Google Shape;10886;p64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0887" name="Google Shape;10887;p64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4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4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4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64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4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4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7" name="Google Shape;10897;p64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0898" name="Google Shape;10898;p64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4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4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4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4" name="Google Shape;10904;p64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0905" name="Google Shape;10905;p64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4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4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1" name="Google Shape;10911;p64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0912" name="Google Shape;10912;p64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4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64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4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64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0918" name="Google Shape;10918;p64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4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4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4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0924" name="Google Shape;10924;p64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4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8" name="Google Shape;10928;p64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0929" name="Google Shape;10929;p64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4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4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4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5" name="Google Shape;10935;p64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0936" name="Google Shape;10936;p64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4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4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0942" name="Google Shape;10942;p64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4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4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4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3" name="Google Shape;10953;p64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0954" name="Google Shape;10954;p64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4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4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4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4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4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0963" name="Google Shape;10963;p64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4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4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4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4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72" name="Google Shape;10972;p64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3" name="Google Shape;10973;p64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0974" name="Google Shape;10974;p64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4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4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78" name="Google Shape;10978;p64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9" name="Google Shape;10979;p64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0980" name="Google Shape;10980;p64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4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4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4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4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0989" name="Google Shape;10989;p64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4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4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4" name="Google Shape;10994;p64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0995" name="Google Shape;10995;p64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4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4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1" name="Google Shape;11001;p64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002" name="Google Shape;11002;p64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4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4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4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4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4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4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2" name="Google Shape;11012;p64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013" name="Google Shape;11013;p64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4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4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4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4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4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9" name="Google Shape;11019;p64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020" name="Google Shape;11020;p64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4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8" name="Google Shape;11028;p64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029" name="Google Shape;11029;p64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64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64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4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4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6" name="Google Shape;11036;p64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037" name="Google Shape;11037;p64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4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4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4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3" name="Google Shape;11043;p64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044" name="Google Shape;11044;p64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64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4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4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9" name="Google Shape;11049;p64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050" name="Google Shape;11050;p64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4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4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6" name="Google Shape;11056;p64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057" name="Google Shape;11057;p64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4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64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64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4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5" name="Google Shape;11065;p64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066" name="Google Shape;11066;p64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4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0" name="Google Shape;11070;p64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071" name="Google Shape;11071;p64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64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4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4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077" name="Google Shape;11077;p64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4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4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2" name="Google Shape;11082;p64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083" name="Google Shape;11083;p64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4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4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4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4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0" name="Google Shape;11090;p64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091" name="Google Shape;11091;p64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4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4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4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100" name="Google Shape;11100;p64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4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4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4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4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8" name="Google Shape;11108;p64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109" name="Google Shape;11109;p64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2" name="Google Shape;11112;p64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113" name="Google Shape;11113;p64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4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4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4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4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118" name="Google Shape;11118;p64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4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4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4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4" name="Google Shape;11124;p64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125" name="Google Shape;11125;p64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4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4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4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64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133" name="Google Shape;11133;p64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4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4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64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0" name="Google Shape;11140;p64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141" name="Google Shape;11141;p64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4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7" name="Google Shape;11147;p64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148" name="Google Shape;11148;p64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4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4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4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4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4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4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4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1" name="Google Shape;11161;p64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162" name="Google Shape;11162;p64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4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4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6" name="Google Shape;11166;p64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167" name="Google Shape;11167;p64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4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4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4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4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4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0" name="Google Shape;11180;p64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81" name="Google Shape;11181;p64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182" name="Google Shape;11182;p64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4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4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4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4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1" name="Google Shape;11191;p64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192" name="Google Shape;11192;p64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4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4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7" name="Google Shape;11197;p64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198" name="Google Shape;11198;p64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4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4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2" name="Google Shape;11202;p64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203" name="Google Shape;11203;p64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8" name="Google Shape;11208;p64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209" name="Google Shape;11209;p64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4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4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9" name="Google Shape;11219;p64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220" name="Google Shape;11220;p64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4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4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4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4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4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1" name="Google Shape;11231;p64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232" name="Google Shape;11232;p64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4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4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4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6" name="Google Shape;11236;p64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237" name="Google Shape;11237;p64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4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4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64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64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4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3" name="Google Shape;11243;p64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244" name="Google Shape;11244;p64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4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4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4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8" name="Google Shape;11248;p64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249" name="Google Shape;11249;p64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4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4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4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4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4" name="Google Shape;11254;p64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255" name="Google Shape;11255;p64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4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4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4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4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4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1" name="Google Shape;11261;p64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262" name="Google Shape;11262;p64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4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4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4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4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64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4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9" name="Google Shape;11269;p64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270" name="Google Shape;11270;p64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4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4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4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4" name="Google Shape;11274;p64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275" name="Google Shape;11275;p64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4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4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4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4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0" name="Google Shape;11280;p64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281" name="Google Shape;11281;p64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4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4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4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4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4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290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65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2" name="Google Shape;11292;p65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3" name="Google Shape;11293;p65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294" name="Google Shape;11294;p65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5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3" name="Google Shape;11323;p65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324" name="Google Shape;11324;p65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6" name="Google Shape;11326;p65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327" name="Google Shape;11327;p65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9" name="Google Shape;11329;p65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330" name="Google Shape;11330;p65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5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3" name="Google Shape;11333;p65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334" name="Google Shape;11334;p65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65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340" name="Google Shape;11340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5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2" name="Google Shape;11352;p65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353" name="Google Shape;11353;p65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5" name="Google Shape;11355;p65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6" name="Google Shape;11356;p65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357" name="Google Shape;11357;p65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64" name="Google Shape;11364;p65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65" name="Google Shape;11365;p65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366" name="Google Shape;11366;p65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65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371" name="Google Shape;11371;p65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9" name="Google Shape;11389;p65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390" name="Google Shape;11390;p65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5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6" name="Google Shape;11396;p65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397" name="Google Shape;11397;p65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6" name="Google Shape;11406;p65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407" name="Google Shape;11407;p65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9" name="Google Shape;11409;p65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410" name="Google Shape;11410;p65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3" name="Google Shape;11413;p65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414" name="Google Shape;11414;p65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9" name="Google Shape;11419;p65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420" name="Google Shape;11420;p65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2" name="Google Shape;11422;p65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3" name="Google Shape;11423;p65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424" name="Google Shape;11424;p65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6" name="Google Shape;11426;p65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427" name="Google Shape;11427;p65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4" name="Google Shape;11434;p65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435" name="Google Shape;11435;p65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9" name="Google Shape;11439;p65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440" name="Google Shape;11440;p65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5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5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445" name="Google Shape;11445;p65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9" name="Google Shape;11449;p65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450" name="Google Shape;11450;p65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5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4" name="Google Shape;11454;p65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55" name="Google Shape;11455;p65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456" name="Google Shape;11456;p65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2" name="Google Shape;11462;p65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463" name="Google Shape;11463;p65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0" name="Google Shape;11470;p65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471" name="Google Shape;11471;p65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3" name="Google Shape;11473;p65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474" name="Google Shape;11474;p65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5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5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1" name="Google Shape;11481;p65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2" name="Google Shape;11482;p65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3" name="Google Shape;11483;p65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484" name="Google Shape;11484;p65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6" name="Google Shape;11486;p65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487" name="Google Shape;11487;p65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65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1" name="Google Shape;11491;p65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492" name="Google Shape;11492;p65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5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5" name="Google Shape;11495;p65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496" name="Google Shape;11496;p65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65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499" name="Google Shape;11499;p65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5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6" name="Google Shape;11506;p65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507" name="Google Shape;11507;p65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5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510" name="Google Shape;11510;p65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5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24" name="Google Shape;11524;p65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25" name="Google Shape;11525;p65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526" name="Google Shape;11526;p65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8" name="Google Shape;11528;p65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529" name="Google Shape;11529;p65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5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5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2" name="Google Shape;11532;p65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533" name="Google Shape;11533;p65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65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5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5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5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541" name="Google Shape;11541;p65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5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5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548" name="Google Shape;11548;p65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5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5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5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5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5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5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5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5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5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566" name="Google Shape;11566;p65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5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5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5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65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5" name="Google Shape;11575;p65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576" name="Google Shape;11576;p65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5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5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5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1" name="Google Shape;11581;p65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582" name="Google Shape;11582;p65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5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65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7" name="Google Shape;11587;p65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588" name="Google Shape;11588;p65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5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5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5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5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599" name="Google Shape;11599;p65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1" name="Google Shape;11601;p65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602" name="Google Shape;11602;p65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5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4" name="Google Shape;11604;p65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605" name="Google Shape;11605;p65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5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5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5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5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5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65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5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5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5" name="Google Shape;11625;p65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626" name="Google Shape;11626;p65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5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5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5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5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638" name="Google Shape;11638;p65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5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644" name="Google Shape;11644;p65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5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5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65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5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5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1" name="Google Shape;11651;p65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652" name="Google Shape;11652;p65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5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5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5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5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5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58" name="Google Shape;11658;p65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9" name="Google Shape;11659;p65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0" name="Google Shape;11660;p65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661" name="Google Shape;11661;p65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5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3" name="Google Shape;11663;p65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664" name="Google Shape;11664;p65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5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5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5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5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5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0" name="Google Shape;11670;p65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671" name="Google Shape;11671;p65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5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5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5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5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5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5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5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5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5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1" name="Google Shape;11681;p65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682" name="Google Shape;11682;p65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5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5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5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5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5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5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9" name="Google Shape;11689;p65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690" name="Google Shape;11690;p65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5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5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5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5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5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5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5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5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9" name="Google Shape;11699;p65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700" name="Google Shape;11700;p65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5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5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5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5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5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6" name="Google Shape;11706;p65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707" name="Google Shape;11707;p65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5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5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0" name="Google Shape;11710;p65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711" name="Google Shape;11711;p65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5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5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5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5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5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65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5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5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5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5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5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5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5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5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5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727" name="Google Shape;11727;p65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5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5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5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5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5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3" name="Google Shape;11733;p65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734" name="Google Shape;11734;p65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5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5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5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5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5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5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1" name="Google Shape;11741;p65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742" name="Google Shape;11742;p65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5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5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5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5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5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5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5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5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5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5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5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5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5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5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7" name="Google Shape;11757;p65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758" name="Google Shape;11758;p65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5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5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5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5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5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5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765" name="Google Shape;11765;p65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5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5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5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5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5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5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65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5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5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5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5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5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5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779" name="Google Shape;11779;p65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5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5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5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5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4" name="Google Shape;11784;p65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85" name="Google Shape;11785;p65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786" name="Google Shape;11786;p65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5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8" name="Google Shape;11788;p65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789" name="Google Shape;11789;p65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5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1" name="Google Shape;11791;p65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792" name="Google Shape;11792;p65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5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5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65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5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5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5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9" name="Google Shape;11799;p65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800" name="Google Shape;11800;p65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5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5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5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5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5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5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5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5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5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5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5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5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5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5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5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5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5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5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5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5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5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5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5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24" name="Google Shape;11824;p65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25" name="Google Shape;11825;p65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1826" name="Google Shape;11826;p65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5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5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5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5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1" name="Google Shape;11831;p65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32" name="Google Shape;11832;p65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1833" name="Google Shape;11833;p65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5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5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5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5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8" name="Google Shape;11838;p65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9" name="Google Shape;11839;p65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0" name="Google Shape;11840;p65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1" name="Google Shape;11841;p65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1842" name="Google Shape;11842;p65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5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5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65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6" name="Google Shape;11846;p65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1847" name="Google Shape;11847;p65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5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5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5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5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5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5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5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5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5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7" name="Google Shape;11857;p65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1858" name="Google Shape;11858;p65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5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5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5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5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5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5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5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6" name="Google Shape;11866;p65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1867" name="Google Shape;11867;p65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5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5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5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5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5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1873" name="Google Shape;11873;p65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5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5" name="Google Shape;11875;p65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1876" name="Google Shape;11876;p65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5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5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65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5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5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5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5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65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5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5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5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5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5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5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5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5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5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0" name="Google Shape;11900;p65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1901" name="Google Shape;11901;p65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5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5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65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5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5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5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5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5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5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5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5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5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5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5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5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5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5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5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65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1921" name="Google Shape;11921;p65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5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5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4" name="Google Shape;11924;p65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1925" name="Google Shape;11925;p65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5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5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5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5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5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5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5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5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5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5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65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1937" name="Google Shape;11937;p65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5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9" name="Google Shape;11939;p65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1940" name="Google Shape;11940;p65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5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5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5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1944" name="Google Shape;11944;p65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5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5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5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5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5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1950" name="Google Shape;11950;p65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5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5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5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5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5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6" name="Google Shape;11956;p65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1957" name="Google Shape;11957;p65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5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5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5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5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5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5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4" name="Google Shape;11964;p65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1965" name="Google Shape;11965;p65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5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7" name="Google Shape;11967;p65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1968" name="Google Shape;11968;p65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5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5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5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5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5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5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65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5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5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5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65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983" name="Shape 1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4" name="Google Shape;11984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85" name="Google Shape;11985;p66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1986" name="Google Shape;11986;p66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2" name="Google Shape;11992;p66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1993" name="Google Shape;11993;p66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7" name="Google Shape;11997;p66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1998" name="Google Shape;11998;p66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1" name="Google Shape;12001;p66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002" name="Google Shape;12002;p66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5" name="Google Shape;12005;p66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006" name="Google Shape;12006;p66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0" name="Google Shape;12010;p66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011" name="Google Shape;12011;p66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5" name="Google Shape;12015;p66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016" name="Google Shape;12016;p66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1" name="Google Shape;12021;p66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022" name="Google Shape;12022;p66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6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029" name="Google Shape;12029;p66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66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033" name="Google Shape;12033;p66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5" name="Google Shape;12035;p66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6" name="Google Shape;12036;p66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7" name="Google Shape;12037;p66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038" name="Google Shape;12038;p66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1" name="Google Shape;12041;p66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042" name="Google Shape;12042;p66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5" name="Google Shape;12045;p66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6" name="Google Shape;12046;p66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047" name="Google Shape;12047;p66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9" name="Google Shape;12049;p66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0" name="Google Shape;12050;p66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51" name="Google Shape;12051;p66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052" name="Google Shape;12052;p66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5" name="Google Shape;12055;p66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056" name="Google Shape;12056;p66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9" name="Google Shape;12059;p66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0" name="Google Shape;12060;p66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61" name="Google Shape;12061;p66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062" name="Google Shape;12062;p66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8" name="Google Shape;12068;p66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069" name="Google Shape;12069;p66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1" name="Google Shape;12071;p66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072" name="Google Shape;12072;p66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4" name="Google Shape;12074;p66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075" name="Google Shape;12075;p66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7" name="Google Shape;12077;p66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078" name="Google Shape;12078;p66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0" name="Google Shape;12080;p66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081" name="Google Shape;12081;p66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3" name="Google Shape;12083;p66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084" name="Google Shape;12084;p66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9" name="Google Shape;12089;p66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090" name="Google Shape;12090;p66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2" name="Google Shape;12092;p66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093" name="Google Shape;12093;p66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5" name="Google Shape;12095;p66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96" name="Google Shape;12096;p66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097" name="Google Shape;12097;p66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9" name="Google Shape;12099;p66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100" name="Google Shape;12100;p66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4" name="Google Shape;12104;p66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105" name="Google Shape;12105;p66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7" name="Google Shape;12107;p66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8" name="Google Shape;12108;p66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9" name="Google Shape;12109;p66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110" name="Google Shape;12110;p66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12" name="Google Shape;12112;p66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13" name="Google Shape;12113;p66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114" name="Google Shape;12114;p66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19" name="Google Shape;12119;p66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20" name="Google Shape;12120;p66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121" name="Google Shape;12121;p66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4" name="Google Shape;12124;p66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125" name="Google Shape;12125;p66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6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129" name="Google Shape;12129;p66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6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133" name="Google Shape;12133;p66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6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137" name="Google Shape;12137;p66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6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142" name="Google Shape;12142;p66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6" name="Google Shape;12146;p66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147" name="Google Shape;12147;p66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48" name="Google Shape;12148;p66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149" name="Google Shape;12149;p66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0" name="Google Shape;12150;p66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1" name="Google Shape;12151;p66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2" name="Google Shape;12152;p66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53" name="Google Shape;12153;p66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154" name="Google Shape;12154;p66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7" name="Google Shape;12157;p66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158" name="Google Shape;12158;p66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166" name="Google Shape;12166;p66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1" name="Google Shape;12171;p66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172" name="Google Shape;12172;p66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4" name="Google Shape;12184;p66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185" name="Google Shape;12185;p66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1" name="Google Shape;12191;p66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192" name="Google Shape;12192;p66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66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198" name="Google Shape;12198;p66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4" name="Google Shape;12204;p66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205" name="Google Shape;12205;p66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06" name="Google Shape;12206;p66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207" name="Google Shape;12207;p66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8" name="Google Shape;12208;p66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209" name="Google Shape;12209;p66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210" name="Google Shape;12210;p66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66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66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6" name="Google Shape;12226;p66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7" name="Google Shape;12227;p66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228" name="Google Shape;12228;p66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6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6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6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238" name="Google Shape;12238;p66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1" name="Google Shape;12241;p66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242" name="Google Shape;12242;p66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6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5" name="Google Shape;12245;p66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246" name="Google Shape;12246;p66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6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9" name="Google Shape;12249;p66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250" name="Google Shape;12250;p66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6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6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6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7" name="Google Shape;12257;p66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8" name="Google Shape;12258;p66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259" name="Google Shape;12259;p66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6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2" name="Google Shape;12262;p66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63" name="Google Shape;12263;p66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264" name="Google Shape;12264;p66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6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6" name="Google Shape;12266;p66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267" name="Google Shape;12267;p66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6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1" name="Google Shape;12271;p66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272" name="Google Shape;12272;p66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6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6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6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6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66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6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6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66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66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295" name="Google Shape;295;p31"/>
          <p:cNvSpPr txBox="1"/>
          <p:nvPr>
            <p:ph idx="1" type="subTitle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96" name="Google Shape;296;p31"/>
          <p:cNvSpPr txBox="1"/>
          <p:nvPr>
            <p:ph idx="2" type="title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anchorCtr="0" anchor="b" bIns="0" lIns="91425" spcFirstLastPara="1" rIns="91425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285" name="Shape 1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6" name="Google Shape;12286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7" name="Google Shape;12287;p67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88" name="Google Shape;12288;p67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289" name="Google Shape;12289;p67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6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6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7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294" name="Google Shape;12294;p67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8" name="Google Shape;12298;p67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299" name="Google Shape;12299;p67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7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7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2" name="Google Shape;12302;p67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303" name="Google Shape;12303;p67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7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7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307" name="Google Shape;12307;p6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9" name="Google Shape;12309;p67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310" name="Google Shape;12310;p67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67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3" name="Google Shape;12313;p67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314" name="Google Shape;12314;p67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7" name="Google Shape;12317;p67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318" name="Google Shape;12318;p67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7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7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4" name="Google Shape;12324;p67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325" name="Google Shape;12325;p67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7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7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7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7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7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1" name="Google Shape;12331;p67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332" name="Google Shape;12332;p67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7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7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7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7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7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3" name="Google Shape;12343;p67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344" name="Google Shape;12344;p67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7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7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7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9" name="Google Shape;12349;p67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7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351" name="Google Shape;12351;p67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67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5" name="Google Shape;12355;p67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356" name="Google Shape;12356;p67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7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67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67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7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7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67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7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7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371" name="Google Shape;12371;p67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7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7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7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7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1" name="Google Shape;12381;p67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382" name="Google Shape;12382;p67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7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7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7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7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7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7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2" name="Google Shape;12392;p67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393" name="Google Shape;12393;p67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7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6" name="Google Shape;12396;p67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397" name="Google Shape;12397;p67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7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7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400" name="Google Shape;12400;p67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7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3" name="Google Shape;12403;p67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404" name="Google Shape;12404;p67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7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9" name="Google Shape;12409;p67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410" name="Google Shape;12410;p67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2" name="Google Shape;12412;p67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413" name="Google Shape;12413;p67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7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5" name="Google Shape;12415;p67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416" name="Google Shape;12416;p67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7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7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7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1" name="Google Shape;12421;p67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422" name="Google Shape;12422;p67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7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7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5" name="Google Shape;12425;p67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426" name="Google Shape;12426;p67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28" name="Google Shape;12428;p67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29" name="Google Shape;12429;p67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430" name="Google Shape;12430;p67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7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7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3" name="Google Shape;12433;p67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434" name="Google Shape;12434;p67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7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7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8" name="Google Shape;12438;p67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439" name="Google Shape;12439;p67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4" name="Google Shape;12444;p67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45" name="Google Shape;12445;p67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446" name="Google Shape;12446;p67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7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7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7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7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2" name="Google Shape;12452;p67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453" name="Google Shape;12453;p67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7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7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7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7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7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7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7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4" name="Google Shape;12464;p67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465" name="Google Shape;12465;p67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7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67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7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7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67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7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8" name="Google Shape;12478;p67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479" name="Google Shape;12479;p67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7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7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7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3" name="Google Shape;12483;p67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484" name="Google Shape;12484;p67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7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7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7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7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1" name="Google Shape;12491;p67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492" name="Google Shape;12492;p67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8" name="Google Shape;12498;p67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499" name="Google Shape;12499;p67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7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7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7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7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7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9" name="Google Shape;12509;p67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510" name="Google Shape;12510;p67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7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7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7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519" name="Google Shape;12519;p67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7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7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7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7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3" name="Google Shape;12533;p67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534" name="Google Shape;12534;p67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7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7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7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7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2" name="Google Shape;12542;p67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543" name="Google Shape;12543;p67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7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7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6" name="Google Shape;12546;p67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547" name="Google Shape;12547;p67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7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7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7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2" name="Google Shape;12552;p67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553" name="Google Shape;12553;p67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7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7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7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557" name="Google Shape;12557;p67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7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7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5" name="Google Shape;12565;p67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566" name="Google Shape;12566;p67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8" name="Google Shape;12568;p67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569" name="Google Shape;12569;p67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7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67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4" name="Google Shape;12574;p67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575" name="Google Shape;12575;p67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7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67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7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1" name="Google Shape;12581;p67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582" name="Google Shape;12582;p67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7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7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9" name="Google Shape;12589;p67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590" name="Google Shape;12590;p67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7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7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7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6" name="Google Shape;12596;p67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597" name="Google Shape;12597;p67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7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7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9" name="Google Shape;12609;p67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610" name="Google Shape;12610;p67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7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7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7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7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7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625" name="Google Shape;12625;p67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7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7" name="Google Shape;12627;p67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628" name="Google Shape;12628;p67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7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632" name="Google Shape;12632;p67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7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7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7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7" name="Google Shape;12637;p67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638" name="Google Shape;12638;p67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7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2" name="Google Shape;12642;p67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643" name="Google Shape;12643;p67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7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7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7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49" name="Google Shape;12649;p67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0" name="Google Shape;12650;p67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651" name="Google Shape;12651;p67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67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67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0" name="Google Shape;12660;p67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661" name="Google Shape;12661;p67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7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7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7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5" name="Google Shape;12665;p67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666" name="Google Shape;12666;p67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7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7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67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671" name="Google Shape;12671;p67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7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7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7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7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7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9" name="Google Shape;12679;p67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680" name="Google Shape;12680;p67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7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2" name="Google Shape;12682;p67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683" name="Google Shape;12683;p67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7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7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2" name="Google Shape;12692;p67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693" name="Google Shape;12693;p67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7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7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6" name="Google Shape;12706;p67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707" name="Google Shape;12707;p67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67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67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0" name="Google Shape;12710;p67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711" name="Google Shape;12711;p67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7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7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7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1" name="Google Shape;12721;p67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722" name="Google Shape;12722;p67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7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7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725" name="Google Shape;12725;p67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7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9" name="Google Shape;12729;p67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730" name="Google Shape;12730;p67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7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32" name="Google Shape;12732;p67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3" name="Google Shape;12733;p67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734" name="Google Shape;12734;p67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8" name="Google Shape;12738;p67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739" name="Google Shape;12739;p67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7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7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7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7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7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7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7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7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7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7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7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7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7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5" name="Google Shape;12765;p67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766" name="Google Shape;12766;p67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7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7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4" name="Google Shape;12784;p67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785" name="Google Shape;12785;p67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7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788" name="Google Shape;12788;p67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2" name="Google Shape;12792;p67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793" name="Google Shape;12793;p67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7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7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7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7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7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7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67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7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7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7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811" name="Google Shape;12811;p67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7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7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7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7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7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817" name="Google Shape;12817;p67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7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1" name="Google Shape;12821;p67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822" name="Google Shape;12822;p67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7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4" name="Google Shape;12824;p67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825" name="Google Shape;12825;p67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7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7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0" name="Google Shape;12830;p67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2831" name="Google Shape;12831;p67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7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7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7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5" name="Google Shape;12835;p67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2836" name="Google Shape;12836;p67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7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7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7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7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7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67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7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67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67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3" name="Google Shape;12853;p67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2854" name="Google Shape;12854;p67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67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7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7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7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67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67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7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7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67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67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4" name="Google Shape;12874;p67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5" name="Google Shape;12875;p67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6" name="Google Shape;12876;p67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77" name="Google Shape;12877;p67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2878" name="Google Shape;12878;p67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7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7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7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67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7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4" name="Google Shape;12884;p67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2885" name="Google Shape;12885;p67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7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7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7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7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90" name="Google Shape;12890;p67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2891" name="Google Shape;12891;p67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67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67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67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67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96" name="Google Shape;12896;p67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2897" name="Google Shape;12897;p67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7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67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67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7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7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67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67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5" name="Google Shape;12905;p67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2906" name="Google Shape;12906;p67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7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67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67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0" name="Google Shape;12910;p67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2911" name="Google Shape;12911;p67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67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67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7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7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919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0" name="Google Shape;12920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2" name="Google Shape;302;p32"/>
          <p:cNvSpPr txBox="1"/>
          <p:nvPr>
            <p:ph idx="1" type="subTitle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dust, giving the planet its reddish cast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3"/>
          <p:cNvGrpSpPr/>
          <p:nvPr/>
        </p:nvGrpSpPr>
        <p:grpSpPr>
          <a:xfrm>
            <a:off x="723299" y="1894579"/>
            <a:ext cx="3412201" cy="2767800"/>
            <a:chOff x="723299" y="1857575"/>
            <a:chExt cx="3412201" cy="2767800"/>
          </a:xfrm>
        </p:grpSpPr>
        <p:sp>
          <p:nvSpPr>
            <p:cNvPr id="308" name="Google Shape;308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13" name="Google Shape;313;p33"/>
          <p:cNvGrpSpPr/>
          <p:nvPr/>
        </p:nvGrpSpPr>
        <p:grpSpPr>
          <a:xfrm>
            <a:off x="5008624" y="1894579"/>
            <a:ext cx="3412201" cy="2767800"/>
            <a:chOff x="723299" y="1857575"/>
            <a:chExt cx="3412201" cy="2767800"/>
          </a:xfrm>
        </p:grpSpPr>
        <p:sp>
          <p:nvSpPr>
            <p:cNvPr id="314" name="Google Shape;314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fmla="val 50000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19" name="Google Shape;319;p33"/>
          <p:cNvSpPr txBox="1"/>
          <p:nvPr>
            <p:ph idx="1" type="subTitle"/>
          </p:nvPr>
        </p:nvSpPr>
        <p:spPr>
          <a:xfrm flipH="1">
            <a:off x="5385579" y="2386054"/>
            <a:ext cx="26682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0" name="Google Shape;320;p33"/>
          <p:cNvSpPr txBox="1"/>
          <p:nvPr>
            <p:ph idx="2" type="subTitle"/>
          </p:nvPr>
        </p:nvSpPr>
        <p:spPr>
          <a:xfrm flipH="1">
            <a:off x="5385579" y="2930404"/>
            <a:ext cx="26682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Sun. It’s terribly hot—even hotter than 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3"/>
          <p:cNvSpPr txBox="1"/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22" name="Google Shape;322;p33"/>
          <p:cNvSpPr txBox="1"/>
          <p:nvPr>
            <p:ph idx="3" type="subTitle"/>
          </p:nvPr>
        </p:nvSpPr>
        <p:spPr>
          <a:xfrm flipH="1">
            <a:off x="1090196" y="2386054"/>
            <a:ext cx="26682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3" name="Google Shape;323;p33"/>
          <p:cNvSpPr txBox="1"/>
          <p:nvPr>
            <p:ph idx="4" type="subTitle"/>
          </p:nvPr>
        </p:nvSpPr>
        <p:spPr>
          <a:xfrm flipH="1">
            <a:off x="1090196" y="2930404"/>
            <a:ext cx="26682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 in the Solar System—it’s only a bit larger than the Moon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4"/>
          <p:cNvGrpSpPr/>
          <p:nvPr/>
        </p:nvGrpSpPr>
        <p:grpSpPr>
          <a:xfrm>
            <a:off x="6127499" y="1818375"/>
            <a:ext cx="2294401" cy="2767804"/>
            <a:chOff x="4533349" y="1894575"/>
            <a:chExt cx="2294401" cy="2767804"/>
          </a:xfrm>
        </p:grpSpPr>
        <p:sp>
          <p:nvSpPr>
            <p:cNvPr id="329" name="Google Shape;329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34"/>
          <p:cNvGrpSpPr/>
          <p:nvPr/>
        </p:nvGrpSpPr>
        <p:grpSpPr>
          <a:xfrm>
            <a:off x="3424349" y="1818375"/>
            <a:ext cx="2294401" cy="2767804"/>
            <a:chOff x="4533349" y="1894575"/>
            <a:chExt cx="2294401" cy="2767804"/>
          </a:xfrm>
        </p:grpSpPr>
        <p:sp>
          <p:nvSpPr>
            <p:cNvPr id="335" name="Google Shape;335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" name="Google Shape;340;p34"/>
          <p:cNvGrpSpPr/>
          <p:nvPr/>
        </p:nvGrpSpPr>
        <p:grpSpPr>
          <a:xfrm>
            <a:off x="721199" y="1818375"/>
            <a:ext cx="2294401" cy="2767804"/>
            <a:chOff x="4533349" y="1894575"/>
            <a:chExt cx="2294401" cy="2767804"/>
          </a:xfrm>
        </p:grpSpPr>
        <p:sp>
          <p:nvSpPr>
            <p:cNvPr id="341" name="Google Shape;341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fmla="val 13172" name="adj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fmla="val 40592" name="adj1"/>
                <a:gd fmla="val 0" name="adj2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fmla="val 50000" name="adj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34"/>
          <p:cNvSpPr txBox="1"/>
          <p:nvPr>
            <p:ph idx="6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AND TYPOLOGY</a:t>
            </a:r>
            <a:endParaRPr/>
          </a:p>
        </p:txBody>
      </p:sp>
      <p:sp>
        <p:nvSpPr>
          <p:cNvPr id="347" name="Google Shape;347;p34"/>
          <p:cNvSpPr txBox="1"/>
          <p:nvPr>
            <p:ph type="title"/>
          </p:nvPr>
        </p:nvSpPr>
        <p:spPr>
          <a:xfrm>
            <a:off x="1091349" y="2308271"/>
            <a:ext cx="1539300" cy="76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8" name="Google Shape;348;p34"/>
          <p:cNvSpPr txBox="1"/>
          <p:nvPr>
            <p:ph idx="2" type="title"/>
          </p:nvPr>
        </p:nvSpPr>
        <p:spPr>
          <a:xfrm>
            <a:off x="6511900" y="2269075"/>
            <a:ext cx="1539300" cy="76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" name="Google Shape;349;p34"/>
          <p:cNvSpPr txBox="1"/>
          <p:nvPr>
            <p:ph idx="3" type="title"/>
          </p:nvPr>
        </p:nvSpPr>
        <p:spPr>
          <a:xfrm>
            <a:off x="3805325" y="2269075"/>
            <a:ext cx="1539300" cy="76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34"/>
          <p:cNvSpPr txBox="1"/>
          <p:nvPr>
            <p:ph idx="1" type="subTitle"/>
          </p:nvPr>
        </p:nvSpPr>
        <p:spPr>
          <a:xfrm>
            <a:off x="753174" y="3234871"/>
            <a:ext cx="2213100" cy="9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Despite being red, Mars is actually a cold place. It’s full of iron oxide dust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4"/>
          <p:cNvSpPr txBox="1"/>
          <p:nvPr>
            <p:ph idx="4" type="subTitle"/>
          </p:nvPr>
        </p:nvSpPr>
        <p:spPr>
          <a:xfrm>
            <a:off x="6169425" y="3195675"/>
            <a:ext cx="2213100" cy="9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2" name="Google Shape;352;p34"/>
          <p:cNvSpPr txBox="1"/>
          <p:nvPr>
            <p:ph idx="5" type="subTitle"/>
          </p:nvPr>
        </p:nvSpPr>
        <p:spPr>
          <a:xfrm>
            <a:off x="3465025" y="3195675"/>
            <a:ext cx="2213100" cy="9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/>
          <p:nvPr/>
        </p:nvSpPr>
        <p:spPr>
          <a:xfrm flipH="1" rot="10800000">
            <a:off x="720100" y="3456825"/>
            <a:ext cx="3172800" cy="4794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8" name="Google Shape;358;p35"/>
          <p:cNvSpPr/>
          <p:nvPr/>
        </p:nvSpPr>
        <p:spPr>
          <a:xfrm flipH="1" rot="10800000">
            <a:off x="720100" y="1894575"/>
            <a:ext cx="3172800" cy="4794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9" name="Google Shape;359;p35"/>
          <p:cNvSpPr/>
          <p:nvPr/>
        </p:nvSpPr>
        <p:spPr>
          <a:xfrm flipH="1" rot="10800000">
            <a:off x="5254225" y="3456825"/>
            <a:ext cx="3172800" cy="4794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0" name="Google Shape;360;p35"/>
          <p:cNvSpPr/>
          <p:nvPr/>
        </p:nvSpPr>
        <p:spPr>
          <a:xfrm flipH="1" rot="10800000">
            <a:off x="5254225" y="1894575"/>
            <a:ext cx="3172800" cy="479400"/>
          </a:xfrm>
          <a:prstGeom prst="roundRect">
            <a:avLst>
              <a:gd fmla="val 21379" name="adj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1" name="Google Shape;361;p3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 sz="2400"/>
          </a:p>
        </p:txBody>
      </p:sp>
      <p:sp>
        <p:nvSpPr>
          <p:cNvPr id="362" name="Google Shape;362;p35"/>
          <p:cNvSpPr txBox="1"/>
          <p:nvPr>
            <p:ph idx="4" type="subTitle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363" name="Google Shape;363;p35"/>
          <p:cNvSpPr txBox="1"/>
          <p:nvPr>
            <p:ph idx="8" type="subTitle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 sz="1400"/>
          </a:p>
        </p:txBody>
      </p:sp>
      <p:sp>
        <p:nvSpPr>
          <p:cNvPr id="364" name="Google Shape;364;p35"/>
          <p:cNvSpPr txBox="1"/>
          <p:nvPr>
            <p:ph idx="1" type="subTitle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SATURN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5" name="Google Shape;365;p35"/>
          <p:cNvSpPr txBox="1"/>
          <p:nvPr>
            <p:ph idx="2" type="subTitle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366" name="Google Shape;366;p35"/>
          <p:cNvSpPr txBox="1"/>
          <p:nvPr>
            <p:ph idx="3" type="subTitle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7" name="Google Shape;367;p35"/>
          <p:cNvSpPr txBox="1"/>
          <p:nvPr>
            <p:ph idx="5" type="subTitle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p35"/>
          <p:cNvSpPr txBox="1"/>
          <p:nvPr>
            <p:ph idx="6" type="subTitle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9" name="Google Shape;369;p35"/>
          <p:cNvSpPr txBox="1"/>
          <p:nvPr>
            <p:ph idx="7" type="subTitle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/>
          <p:nvPr/>
        </p:nvSpPr>
        <p:spPr>
          <a:xfrm>
            <a:off x="3612525" y="1530925"/>
            <a:ext cx="1918945" cy="3716139"/>
          </a:xfrm>
          <a:custGeom>
            <a:rect b="b" l="l" r="r" t="t"/>
            <a:pathLst>
              <a:path extrusionOk="0" h="209537" w="108201">
                <a:moveTo>
                  <a:pt x="51994" y="1"/>
                </a:moveTo>
                <a:cubicBezTo>
                  <a:pt x="43647" y="1"/>
                  <a:pt x="37589" y="5471"/>
                  <a:pt x="34800" y="12470"/>
                </a:cubicBezTo>
                <a:cubicBezTo>
                  <a:pt x="34245" y="13863"/>
                  <a:pt x="33823" y="15316"/>
                  <a:pt x="33532" y="16796"/>
                </a:cubicBezTo>
                <a:cubicBezTo>
                  <a:pt x="32403" y="20084"/>
                  <a:pt x="30452" y="24697"/>
                  <a:pt x="27440" y="28649"/>
                </a:cubicBezTo>
                <a:cubicBezTo>
                  <a:pt x="27036" y="29181"/>
                  <a:pt x="27043" y="29924"/>
                  <a:pt x="27451" y="30457"/>
                </a:cubicBezTo>
                <a:cubicBezTo>
                  <a:pt x="28096" y="31291"/>
                  <a:pt x="29108" y="32427"/>
                  <a:pt x="30123" y="32850"/>
                </a:cubicBezTo>
                <a:cubicBezTo>
                  <a:pt x="31799" y="33548"/>
                  <a:pt x="28934" y="35750"/>
                  <a:pt x="29319" y="36414"/>
                </a:cubicBezTo>
                <a:cubicBezTo>
                  <a:pt x="29705" y="37078"/>
                  <a:pt x="30784" y="37358"/>
                  <a:pt x="30784" y="37358"/>
                </a:cubicBezTo>
                <a:cubicBezTo>
                  <a:pt x="30784" y="37358"/>
                  <a:pt x="28934" y="38196"/>
                  <a:pt x="29459" y="39105"/>
                </a:cubicBezTo>
                <a:cubicBezTo>
                  <a:pt x="29984" y="40015"/>
                  <a:pt x="31116" y="39856"/>
                  <a:pt x="30784" y="41306"/>
                </a:cubicBezTo>
                <a:cubicBezTo>
                  <a:pt x="29571" y="46609"/>
                  <a:pt x="33834" y="47900"/>
                  <a:pt x="37832" y="47900"/>
                </a:cubicBezTo>
                <a:cubicBezTo>
                  <a:pt x="39681" y="47900"/>
                  <a:pt x="41473" y="47624"/>
                  <a:pt x="42640" y="47341"/>
                </a:cubicBezTo>
                <a:cubicBezTo>
                  <a:pt x="42662" y="47336"/>
                  <a:pt x="42684" y="47334"/>
                  <a:pt x="42705" y="47334"/>
                </a:cubicBezTo>
                <a:cubicBezTo>
                  <a:pt x="42864" y="47334"/>
                  <a:pt x="42999" y="47466"/>
                  <a:pt x="42999" y="47466"/>
                </a:cubicBezTo>
                <a:cubicBezTo>
                  <a:pt x="42999" y="51599"/>
                  <a:pt x="40538" y="55336"/>
                  <a:pt x="36736" y="56963"/>
                </a:cubicBezTo>
                <a:lnTo>
                  <a:pt x="15062" y="66253"/>
                </a:lnTo>
                <a:cubicBezTo>
                  <a:pt x="9823" y="68500"/>
                  <a:pt x="6354" y="73573"/>
                  <a:pt x="6157" y="79269"/>
                </a:cubicBezTo>
                <a:lnTo>
                  <a:pt x="4263" y="134697"/>
                </a:lnTo>
                <a:cubicBezTo>
                  <a:pt x="4247" y="135094"/>
                  <a:pt x="4195" y="135490"/>
                  <a:pt x="4093" y="135875"/>
                </a:cubicBezTo>
                <a:cubicBezTo>
                  <a:pt x="3330" y="138812"/>
                  <a:pt x="0" y="153832"/>
                  <a:pt x="4066" y="179014"/>
                </a:cubicBezTo>
                <a:cubicBezTo>
                  <a:pt x="4180" y="179709"/>
                  <a:pt x="4180" y="180422"/>
                  <a:pt x="4066" y="181113"/>
                </a:cubicBezTo>
                <a:lnTo>
                  <a:pt x="1967" y="193664"/>
                </a:lnTo>
                <a:cubicBezTo>
                  <a:pt x="1657" y="195514"/>
                  <a:pt x="2080" y="197408"/>
                  <a:pt x="3157" y="198945"/>
                </a:cubicBezTo>
                <a:cubicBezTo>
                  <a:pt x="5789" y="202715"/>
                  <a:pt x="10786" y="209537"/>
                  <a:pt x="12504" y="209537"/>
                </a:cubicBezTo>
                <a:cubicBezTo>
                  <a:pt x="12564" y="209537"/>
                  <a:pt x="12621" y="209528"/>
                  <a:pt x="12673" y="209511"/>
                </a:cubicBezTo>
                <a:cubicBezTo>
                  <a:pt x="14767" y="208812"/>
                  <a:pt x="8479" y="197072"/>
                  <a:pt x="9317" y="194415"/>
                </a:cubicBezTo>
                <a:cubicBezTo>
                  <a:pt x="9653" y="193354"/>
                  <a:pt x="10075" y="192516"/>
                  <a:pt x="10464" y="191894"/>
                </a:cubicBezTo>
                <a:cubicBezTo>
                  <a:pt x="10583" y="191703"/>
                  <a:pt x="10770" y="191617"/>
                  <a:pt x="10955" y="191617"/>
                </a:cubicBezTo>
                <a:cubicBezTo>
                  <a:pt x="11257" y="191617"/>
                  <a:pt x="11556" y="191844"/>
                  <a:pt x="11556" y="192211"/>
                </a:cubicBezTo>
                <a:lnTo>
                  <a:pt x="11556" y="197258"/>
                </a:lnTo>
                <a:cubicBezTo>
                  <a:pt x="11556" y="198832"/>
                  <a:pt x="12122" y="200375"/>
                  <a:pt x="13220" y="201497"/>
                </a:cubicBezTo>
                <a:cubicBezTo>
                  <a:pt x="13413" y="201693"/>
                  <a:pt x="13609" y="201859"/>
                  <a:pt x="13790" y="201964"/>
                </a:cubicBezTo>
                <a:cubicBezTo>
                  <a:pt x="13827" y="201985"/>
                  <a:pt x="13863" y="201996"/>
                  <a:pt x="13900" y="201996"/>
                </a:cubicBezTo>
                <a:cubicBezTo>
                  <a:pt x="14829" y="201996"/>
                  <a:pt x="15611" y="195237"/>
                  <a:pt x="15746" y="187707"/>
                </a:cubicBezTo>
                <a:cubicBezTo>
                  <a:pt x="15885" y="179882"/>
                  <a:pt x="11835" y="181558"/>
                  <a:pt x="14209" y="176247"/>
                </a:cubicBezTo>
                <a:cubicBezTo>
                  <a:pt x="16530" y="171057"/>
                  <a:pt x="20720" y="148128"/>
                  <a:pt x="18305" y="136257"/>
                </a:cubicBezTo>
                <a:cubicBezTo>
                  <a:pt x="18184" y="135671"/>
                  <a:pt x="18184" y="135068"/>
                  <a:pt x="18286" y="134479"/>
                </a:cubicBezTo>
                <a:lnTo>
                  <a:pt x="22876" y="107202"/>
                </a:lnTo>
                <a:cubicBezTo>
                  <a:pt x="22876" y="107202"/>
                  <a:pt x="29304" y="132082"/>
                  <a:pt x="27908" y="144241"/>
                </a:cubicBezTo>
                <a:cubicBezTo>
                  <a:pt x="26507" y="156400"/>
                  <a:pt x="18821" y="197771"/>
                  <a:pt x="20777" y="207974"/>
                </a:cubicBezTo>
                <a:lnTo>
                  <a:pt x="48590" y="207974"/>
                </a:lnTo>
                <a:lnTo>
                  <a:pt x="49865" y="198023"/>
                </a:lnTo>
                <a:cubicBezTo>
                  <a:pt x="51463" y="198458"/>
                  <a:pt x="52778" y="198620"/>
                  <a:pt x="53855" y="198620"/>
                </a:cubicBezTo>
                <a:cubicBezTo>
                  <a:pt x="53938" y="198620"/>
                  <a:pt x="54020" y="198619"/>
                  <a:pt x="54101" y="198617"/>
                </a:cubicBezTo>
                <a:cubicBezTo>
                  <a:pt x="54181" y="198619"/>
                  <a:pt x="54263" y="198620"/>
                  <a:pt x="54347" y="198620"/>
                </a:cubicBezTo>
                <a:cubicBezTo>
                  <a:pt x="55425" y="198620"/>
                  <a:pt x="56742" y="198458"/>
                  <a:pt x="58336" y="198023"/>
                </a:cubicBezTo>
                <a:lnTo>
                  <a:pt x="59612" y="207974"/>
                </a:lnTo>
                <a:lnTo>
                  <a:pt x="87424" y="207974"/>
                </a:lnTo>
                <a:cubicBezTo>
                  <a:pt x="89384" y="197771"/>
                  <a:pt x="81694" y="156400"/>
                  <a:pt x="80298" y="144241"/>
                </a:cubicBezTo>
                <a:cubicBezTo>
                  <a:pt x="78901" y="132082"/>
                  <a:pt x="85329" y="107202"/>
                  <a:pt x="85329" y="107202"/>
                </a:cubicBezTo>
                <a:lnTo>
                  <a:pt x="89920" y="134479"/>
                </a:lnTo>
                <a:cubicBezTo>
                  <a:pt x="90018" y="135068"/>
                  <a:pt x="90018" y="135671"/>
                  <a:pt x="89901" y="136257"/>
                </a:cubicBezTo>
                <a:cubicBezTo>
                  <a:pt x="87485" y="148128"/>
                  <a:pt x="91675" y="171057"/>
                  <a:pt x="93992" y="176247"/>
                </a:cubicBezTo>
                <a:cubicBezTo>
                  <a:pt x="96370" y="181558"/>
                  <a:pt x="92316" y="179882"/>
                  <a:pt x="92457" y="187707"/>
                </a:cubicBezTo>
                <a:cubicBezTo>
                  <a:pt x="92591" y="195237"/>
                  <a:pt x="93372" y="201996"/>
                  <a:pt x="94305" y="201996"/>
                </a:cubicBezTo>
                <a:cubicBezTo>
                  <a:pt x="94342" y="201996"/>
                  <a:pt x="94378" y="201985"/>
                  <a:pt x="94415" y="201964"/>
                </a:cubicBezTo>
                <a:cubicBezTo>
                  <a:pt x="94596" y="201859"/>
                  <a:pt x="94789" y="201693"/>
                  <a:pt x="94981" y="201497"/>
                </a:cubicBezTo>
                <a:cubicBezTo>
                  <a:pt x="96084" y="200375"/>
                  <a:pt x="96650" y="198832"/>
                  <a:pt x="96650" y="197258"/>
                </a:cubicBezTo>
                <a:lnTo>
                  <a:pt x="96650" y="192211"/>
                </a:lnTo>
                <a:cubicBezTo>
                  <a:pt x="96650" y="191844"/>
                  <a:pt x="96947" y="191617"/>
                  <a:pt x="97247" y="191617"/>
                </a:cubicBezTo>
                <a:cubicBezTo>
                  <a:pt x="97432" y="191617"/>
                  <a:pt x="97618" y="191703"/>
                  <a:pt x="97737" y="191894"/>
                </a:cubicBezTo>
                <a:cubicBezTo>
                  <a:pt x="98126" y="192516"/>
                  <a:pt x="98553" y="193354"/>
                  <a:pt x="98884" y="194415"/>
                </a:cubicBezTo>
                <a:cubicBezTo>
                  <a:pt x="99727" y="197072"/>
                  <a:pt x="93434" y="208812"/>
                  <a:pt x="95532" y="209511"/>
                </a:cubicBezTo>
                <a:cubicBezTo>
                  <a:pt x="95584" y="209528"/>
                  <a:pt x="95640" y="209537"/>
                  <a:pt x="95701" y="209537"/>
                </a:cubicBezTo>
                <a:cubicBezTo>
                  <a:pt x="97416" y="209537"/>
                  <a:pt x="102416" y="202715"/>
                  <a:pt x="105049" y="198945"/>
                </a:cubicBezTo>
                <a:cubicBezTo>
                  <a:pt x="106121" y="197408"/>
                  <a:pt x="106548" y="195514"/>
                  <a:pt x="106238" y="193664"/>
                </a:cubicBezTo>
                <a:lnTo>
                  <a:pt x="104139" y="181113"/>
                </a:lnTo>
                <a:cubicBezTo>
                  <a:pt x="104022" y="180422"/>
                  <a:pt x="104025" y="179709"/>
                  <a:pt x="104135" y="179014"/>
                </a:cubicBezTo>
                <a:cubicBezTo>
                  <a:pt x="108201" y="153832"/>
                  <a:pt x="104875" y="138812"/>
                  <a:pt x="104109" y="135875"/>
                </a:cubicBezTo>
                <a:cubicBezTo>
                  <a:pt x="104011" y="135490"/>
                  <a:pt x="103954" y="135094"/>
                  <a:pt x="103943" y="134697"/>
                </a:cubicBezTo>
                <a:lnTo>
                  <a:pt x="102048" y="79269"/>
                </a:lnTo>
                <a:cubicBezTo>
                  <a:pt x="101851" y="73573"/>
                  <a:pt x="98382" y="68500"/>
                  <a:pt x="93143" y="66253"/>
                </a:cubicBezTo>
                <a:lnTo>
                  <a:pt x="71393" y="56933"/>
                </a:lnTo>
                <a:cubicBezTo>
                  <a:pt x="67637" y="55325"/>
                  <a:pt x="65202" y="51630"/>
                  <a:pt x="65202" y="47545"/>
                </a:cubicBezTo>
                <a:lnTo>
                  <a:pt x="65202" y="46851"/>
                </a:lnTo>
                <a:cubicBezTo>
                  <a:pt x="65202" y="42733"/>
                  <a:pt x="66705" y="38705"/>
                  <a:pt x="69585" y="35757"/>
                </a:cubicBezTo>
                <a:cubicBezTo>
                  <a:pt x="78274" y="26859"/>
                  <a:pt x="76331" y="9869"/>
                  <a:pt x="65958" y="3094"/>
                </a:cubicBezTo>
                <a:cubicBezTo>
                  <a:pt x="61695" y="308"/>
                  <a:pt x="57306" y="115"/>
                  <a:pt x="52409" y="5"/>
                </a:cubicBezTo>
                <a:cubicBezTo>
                  <a:pt x="52270" y="2"/>
                  <a:pt x="52132" y="1"/>
                  <a:pt x="51994" y="1"/>
                </a:cubicBez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6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 sz="2400"/>
          </a:p>
        </p:txBody>
      </p:sp>
      <p:sp>
        <p:nvSpPr>
          <p:cNvPr id="376" name="Google Shape;376;p36"/>
          <p:cNvSpPr txBox="1"/>
          <p:nvPr>
            <p:ph idx="4294967295" type="subTitle"/>
          </p:nvPr>
        </p:nvSpPr>
        <p:spPr>
          <a:xfrm>
            <a:off x="720000" y="1910209"/>
            <a:ext cx="22131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377" name="Google Shape;377;p36"/>
          <p:cNvSpPr txBox="1"/>
          <p:nvPr>
            <p:ph idx="4294967295" type="subTitle"/>
          </p:nvPr>
        </p:nvSpPr>
        <p:spPr>
          <a:xfrm>
            <a:off x="720000" y="3304200"/>
            <a:ext cx="22131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378" name="Google Shape;378;p36"/>
          <p:cNvSpPr txBox="1"/>
          <p:nvPr>
            <p:ph idx="4294967295" type="subTitle"/>
          </p:nvPr>
        </p:nvSpPr>
        <p:spPr>
          <a:xfrm>
            <a:off x="6210900" y="1910209"/>
            <a:ext cx="22131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79" name="Google Shape;379;p36"/>
          <p:cNvSpPr txBox="1"/>
          <p:nvPr>
            <p:ph idx="4294967295" type="subTitle"/>
          </p:nvPr>
        </p:nvSpPr>
        <p:spPr>
          <a:xfrm>
            <a:off x="6210900" y="3304200"/>
            <a:ext cx="22131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grpSp>
        <p:nvGrpSpPr>
          <p:cNvPr id="380" name="Google Shape;380;p36"/>
          <p:cNvGrpSpPr/>
          <p:nvPr/>
        </p:nvGrpSpPr>
        <p:grpSpPr>
          <a:xfrm>
            <a:off x="4420950" y="2235413"/>
            <a:ext cx="302100" cy="310500"/>
            <a:chOff x="4420925" y="2616950"/>
            <a:chExt cx="302100" cy="310500"/>
          </a:xfrm>
        </p:grpSpPr>
        <p:sp>
          <p:nvSpPr>
            <p:cNvPr id="381" name="Google Shape;381;p36"/>
            <p:cNvSpPr/>
            <p:nvPr/>
          </p:nvSpPr>
          <p:spPr>
            <a:xfrm flipH="1" rot="10800000">
              <a:off x="4420925" y="2616950"/>
              <a:ext cx="302100" cy="310500"/>
            </a:xfrm>
            <a:prstGeom prst="roundRect">
              <a:avLst>
                <a:gd fmla="val 21379" name="adj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 flipH="1" rot="10800000">
              <a:off x="4518550" y="2717325"/>
              <a:ext cx="106800" cy="109800"/>
            </a:xfrm>
            <a:prstGeom prst="roundRect">
              <a:avLst>
                <a:gd fmla="val 2137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3" name="Google Shape;383;p36"/>
          <p:cNvGrpSpPr/>
          <p:nvPr/>
        </p:nvGrpSpPr>
        <p:grpSpPr>
          <a:xfrm>
            <a:off x="3666075" y="3629400"/>
            <a:ext cx="302100" cy="310500"/>
            <a:chOff x="4420925" y="2616950"/>
            <a:chExt cx="302100" cy="310500"/>
          </a:xfrm>
        </p:grpSpPr>
        <p:sp>
          <p:nvSpPr>
            <p:cNvPr id="384" name="Google Shape;384;p36"/>
            <p:cNvSpPr/>
            <p:nvPr/>
          </p:nvSpPr>
          <p:spPr>
            <a:xfrm flipH="1" rot="10800000">
              <a:off x="4420925" y="2616950"/>
              <a:ext cx="302100" cy="310500"/>
            </a:xfrm>
            <a:prstGeom prst="roundRect">
              <a:avLst>
                <a:gd fmla="val 21379" name="adj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5" name="Google Shape;385;p36"/>
            <p:cNvSpPr/>
            <p:nvPr/>
          </p:nvSpPr>
          <p:spPr>
            <a:xfrm flipH="1" rot="10800000">
              <a:off x="4518550" y="2717325"/>
              <a:ext cx="106800" cy="109800"/>
            </a:xfrm>
            <a:prstGeom prst="roundRect">
              <a:avLst>
                <a:gd fmla="val 2137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6" name="Google Shape;386;p36"/>
          <p:cNvGrpSpPr/>
          <p:nvPr/>
        </p:nvGrpSpPr>
        <p:grpSpPr>
          <a:xfrm>
            <a:off x="4487550" y="3629400"/>
            <a:ext cx="302100" cy="310500"/>
            <a:chOff x="4420925" y="2616950"/>
            <a:chExt cx="302100" cy="310500"/>
          </a:xfrm>
        </p:grpSpPr>
        <p:sp>
          <p:nvSpPr>
            <p:cNvPr id="387" name="Google Shape;387;p36"/>
            <p:cNvSpPr/>
            <p:nvPr/>
          </p:nvSpPr>
          <p:spPr>
            <a:xfrm flipH="1" rot="10800000">
              <a:off x="4420925" y="2616950"/>
              <a:ext cx="302100" cy="310500"/>
            </a:xfrm>
            <a:prstGeom prst="roundRect">
              <a:avLst>
                <a:gd fmla="val 21379" name="adj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 flipH="1" rot="10800000">
              <a:off x="4518550" y="2717325"/>
              <a:ext cx="106800" cy="109800"/>
            </a:xfrm>
            <a:prstGeom prst="roundRect">
              <a:avLst>
                <a:gd fmla="val 2137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9" name="Google Shape;389;p36"/>
          <p:cNvGrpSpPr/>
          <p:nvPr/>
        </p:nvGrpSpPr>
        <p:grpSpPr>
          <a:xfrm>
            <a:off x="4789650" y="2827913"/>
            <a:ext cx="302100" cy="310500"/>
            <a:chOff x="4420925" y="2616950"/>
            <a:chExt cx="302100" cy="310500"/>
          </a:xfrm>
        </p:grpSpPr>
        <p:sp>
          <p:nvSpPr>
            <p:cNvPr id="390" name="Google Shape;390;p36"/>
            <p:cNvSpPr/>
            <p:nvPr/>
          </p:nvSpPr>
          <p:spPr>
            <a:xfrm flipH="1" rot="10800000">
              <a:off x="4420925" y="2616950"/>
              <a:ext cx="302100" cy="310500"/>
            </a:xfrm>
            <a:prstGeom prst="roundRect">
              <a:avLst>
                <a:gd fmla="val 21379" name="adj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1" name="Google Shape;391;p36"/>
            <p:cNvSpPr/>
            <p:nvPr/>
          </p:nvSpPr>
          <p:spPr>
            <a:xfrm flipH="1" rot="10800000">
              <a:off x="4518550" y="2717325"/>
              <a:ext cx="106800" cy="109800"/>
            </a:xfrm>
            <a:prstGeom prst="roundRect">
              <a:avLst>
                <a:gd fmla="val 21379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cxnSp>
        <p:nvCxnSpPr>
          <p:cNvPr id="392" name="Google Shape;392;p36"/>
          <p:cNvCxnSpPr>
            <a:stCxn id="376" idx="3"/>
            <a:endCxn id="382" idx="1"/>
          </p:cNvCxnSpPr>
          <p:nvPr/>
        </p:nvCxnSpPr>
        <p:spPr>
          <a:xfrm>
            <a:off x="2933100" y="2390659"/>
            <a:ext cx="1585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6"/>
          <p:cNvCxnSpPr>
            <a:stCxn id="377" idx="3"/>
            <a:endCxn id="385" idx="1"/>
          </p:cNvCxnSpPr>
          <p:nvPr/>
        </p:nvCxnSpPr>
        <p:spPr>
          <a:xfrm>
            <a:off x="2933100" y="3784650"/>
            <a:ext cx="830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6"/>
          <p:cNvCxnSpPr>
            <a:stCxn id="388" idx="3"/>
            <a:endCxn id="379" idx="1"/>
          </p:cNvCxnSpPr>
          <p:nvPr/>
        </p:nvCxnSpPr>
        <p:spPr>
          <a:xfrm>
            <a:off x="4691975" y="3784675"/>
            <a:ext cx="1518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6"/>
          <p:cNvCxnSpPr>
            <a:stCxn id="391" idx="3"/>
            <a:endCxn id="378" idx="1"/>
          </p:cNvCxnSpPr>
          <p:nvPr/>
        </p:nvCxnSpPr>
        <p:spPr>
          <a:xfrm flipH="1" rot="10800000">
            <a:off x="4994075" y="2390688"/>
            <a:ext cx="1216800" cy="5925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yme Disease by Slidesgo">
  <a:themeElements>
    <a:clrScheme name="Simple Light">
      <a:dk1>
        <a:srgbClr val="F3F3F3"/>
      </a:dk1>
      <a:lt1>
        <a:srgbClr val="2B508D"/>
      </a:lt1>
      <a:dk2>
        <a:srgbClr val="0098C5"/>
      </a:dk2>
      <a:lt2>
        <a:srgbClr val="3FE9DB"/>
      </a:lt2>
      <a:accent1>
        <a:srgbClr val="434343"/>
      </a:accent1>
      <a:accent2>
        <a:srgbClr val="F3F3F3"/>
      </a:accent2>
      <a:accent3>
        <a:srgbClr val="2B508D"/>
      </a:accent3>
      <a:accent4>
        <a:srgbClr val="0098C5"/>
      </a:accent4>
      <a:accent5>
        <a:srgbClr val="3FE9DB"/>
      </a:accent5>
      <a:accent6>
        <a:srgbClr val="F8F8F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